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6"/>
  </p:notesMasterIdLst>
  <p:handoutMasterIdLst>
    <p:handoutMasterId r:id="rId107"/>
  </p:handoutMasterIdLst>
  <p:sldIdLst>
    <p:sldId id="402" r:id="rId5"/>
    <p:sldId id="419" r:id="rId6"/>
    <p:sldId id="466" r:id="rId7"/>
    <p:sldId id="467" r:id="rId8"/>
    <p:sldId id="505" r:id="rId9"/>
    <p:sldId id="481" r:id="rId10"/>
    <p:sldId id="468" r:id="rId11"/>
    <p:sldId id="482" r:id="rId12"/>
    <p:sldId id="472" r:id="rId13"/>
    <p:sldId id="588" r:id="rId14"/>
    <p:sldId id="493" r:id="rId15"/>
    <p:sldId id="440" r:id="rId16"/>
    <p:sldId id="494" r:id="rId17"/>
    <p:sldId id="488" r:id="rId18"/>
    <p:sldId id="492" r:id="rId19"/>
    <p:sldId id="475" r:id="rId20"/>
    <p:sldId id="441" r:id="rId21"/>
    <p:sldId id="545" r:id="rId22"/>
    <p:sldId id="567" r:id="rId23"/>
    <p:sldId id="491" r:id="rId24"/>
    <p:sldId id="463" r:id="rId25"/>
    <p:sldId id="510" r:id="rId26"/>
    <p:sldId id="524" r:id="rId27"/>
    <p:sldId id="525" r:id="rId28"/>
    <p:sldId id="526" r:id="rId29"/>
    <p:sldId id="527" r:id="rId30"/>
    <p:sldId id="511" r:id="rId31"/>
    <p:sldId id="517" r:id="rId32"/>
    <p:sldId id="460" r:id="rId33"/>
    <p:sldId id="512" r:id="rId34"/>
    <p:sldId id="513" r:id="rId35"/>
    <p:sldId id="529" r:id="rId36"/>
    <p:sldId id="497" r:id="rId37"/>
    <p:sldId id="530" r:id="rId38"/>
    <p:sldId id="514" r:id="rId39"/>
    <p:sldId id="531" r:id="rId40"/>
    <p:sldId id="516" r:id="rId41"/>
    <p:sldId id="518" r:id="rId42"/>
    <p:sldId id="532" r:id="rId43"/>
    <p:sldId id="534" r:id="rId44"/>
    <p:sldId id="533" r:id="rId45"/>
    <p:sldId id="535" r:id="rId46"/>
    <p:sldId id="536" r:id="rId47"/>
    <p:sldId id="537" r:id="rId48"/>
    <p:sldId id="538" r:id="rId49"/>
    <p:sldId id="558" r:id="rId50"/>
    <p:sldId id="452" r:id="rId51"/>
    <p:sldId id="592" r:id="rId52"/>
    <p:sldId id="559" r:id="rId53"/>
    <p:sldId id="496" r:id="rId54"/>
    <p:sldId id="498" r:id="rId55"/>
    <p:sldId id="458" r:id="rId56"/>
    <p:sldId id="500" r:id="rId57"/>
    <p:sldId id="464" r:id="rId58"/>
    <p:sldId id="570" r:id="rId59"/>
    <p:sldId id="546" r:id="rId60"/>
    <p:sldId id="547" r:id="rId61"/>
    <p:sldId id="548" r:id="rId62"/>
    <p:sldId id="571" r:id="rId63"/>
    <p:sldId id="539" r:id="rId64"/>
    <p:sldId id="544" r:id="rId65"/>
    <p:sldId id="543" r:id="rId66"/>
    <p:sldId id="541" r:id="rId67"/>
    <p:sldId id="542" r:id="rId68"/>
    <p:sldId id="561" r:id="rId69"/>
    <p:sldId id="572" r:id="rId70"/>
    <p:sldId id="569" r:id="rId71"/>
    <p:sldId id="573" r:id="rId72"/>
    <p:sldId id="574" r:id="rId73"/>
    <p:sldId id="575" r:id="rId74"/>
    <p:sldId id="568" r:id="rId75"/>
    <p:sldId id="551" r:id="rId76"/>
    <p:sldId id="552" r:id="rId77"/>
    <p:sldId id="549" r:id="rId78"/>
    <p:sldId id="550" r:id="rId79"/>
    <p:sldId id="553" r:id="rId80"/>
    <p:sldId id="554" r:id="rId81"/>
    <p:sldId id="555" r:id="rId82"/>
    <p:sldId id="562" r:id="rId83"/>
    <p:sldId id="560" r:id="rId84"/>
    <p:sldId id="564" r:id="rId85"/>
    <p:sldId id="454" r:id="rId86"/>
    <p:sldId id="563" r:id="rId87"/>
    <p:sldId id="453" r:id="rId88"/>
    <p:sldId id="565" r:id="rId89"/>
    <p:sldId id="566" r:id="rId90"/>
    <p:sldId id="579" r:id="rId91"/>
    <p:sldId id="578" r:id="rId92"/>
    <p:sldId id="580" r:id="rId93"/>
    <p:sldId id="581" r:id="rId94"/>
    <p:sldId id="582" r:id="rId95"/>
    <p:sldId id="583" r:id="rId96"/>
    <p:sldId id="584" r:id="rId97"/>
    <p:sldId id="585" r:id="rId98"/>
    <p:sldId id="586" r:id="rId99"/>
    <p:sldId id="576" r:id="rId100"/>
    <p:sldId id="577" r:id="rId101"/>
    <p:sldId id="589" r:id="rId102"/>
    <p:sldId id="587" r:id="rId103"/>
    <p:sldId id="590" r:id="rId104"/>
    <p:sldId id="591" r:id="rId10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85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0000"/>
    <a:srgbClr val="830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75" autoAdjust="0"/>
  </p:normalViewPr>
  <p:slideViewPr>
    <p:cSldViewPr snapToGrid="0">
      <p:cViewPr varScale="1">
        <p:scale>
          <a:sx n="80" d="100"/>
          <a:sy n="80" d="100"/>
        </p:scale>
        <p:origin x="758" y="38"/>
      </p:cViewPr>
      <p:guideLst>
        <p:guide pos="388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microsoft.com/office/2016/11/relationships/changesInfo" Target="changesInfos/changesInfo1.xml"/><Relationship Id="rId16" Type="http://schemas.openxmlformats.org/officeDocument/2006/relationships/slide" Target="slides/slide12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chühly" userId="fb893019dcb27e2f" providerId="LiveId" clId="{526B0772-0E82-4255-B55A-8BF905249988}"/>
    <pc:docChg chg="custSel modSld">
      <pc:chgData name="Thomas Schühly" userId="fb893019dcb27e2f" providerId="LiveId" clId="{526B0772-0E82-4255-B55A-8BF905249988}" dt="2023-05-21T19:16:09.024" v="193" actId="368"/>
      <pc:docMkLst>
        <pc:docMk/>
      </pc:docMkLst>
      <pc:sldChg chg="modNotes">
        <pc:chgData name="Thomas Schühly" userId="fb893019dcb27e2f" providerId="LiveId" clId="{526B0772-0E82-4255-B55A-8BF905249988}" dt="2023-05-21T19:16:08.756" v="1" actId="368"/>
        <pc:sldMkLst>
          <pc:docMk/>
          <pc:sldMk cId="4211486563" sldId="419"/>
        </pc:sldMkLst>
      </pc:sldChg>
      <pc:sldChg chg="modNotes">
        <pc:chgData name="Thomas Schühly" userId="fb893019dcb27e2f" providerId="LiveId" clId="{526B0772-0E82-4255-B55A-8BF905249988}" dt="2023-05-21T19:16:08.783" v="21" actId="368"/>
        <pc:sldMkLst>
          <pc:docMk/>
          <pc:sldMk cId="2080656190" sldId="440"/>
        </pc:sldMkLst>
      </pc:sldChg>
      <pc:sldChg chg="modNotes">
        <pc:chgData name="Thomas Schühly" userId="fb893019dcb27e2f" providerId="LiveId" clId="{526B0772-0E82-4255-B55A-8BF905249988}" dt="2023-05-21T19:16:08.795" v="31" actId="368"/>
        <pc:sldMkLst>
          <pc:docMk/>
          <pc:sldMk cId="4110024226" sldId="441"/>
        </pc:sldMkLst>
      </pc:sldChg>
      <pc:sldChg chg="modNotes">
        <pc:chgData name="Thomas Schühly" userId="fb893019dcb27e2f" providerId="LiveId" clId="{526B0772-0E82-4255-B55A-8BF905249988}" dt="2023-05-21T19:16:08.869" v="89" actId="368"/>
        <pc:sldMkLst>
          <pc:docMk/>
          <pc:sldMk cId="3227198792" sldId="452"/>
        </pc:sldMkLst>
      </pc:sldChg>
      <pc:sldChg chg="modNotes">
        <pc:chgData name="Thomas Schühly" userId="fb893019dcb27e2f" providerId="LiveId" clId="{526B0772-0E82-4255-B55A-8BF905249988}" dt="2023-05-21T19:16:08.980" v="163" actId="368"/>
        <pc:sldMkLst>
          <pc:docMk/>
          <pc:sldMk cId="2687864968" sldId="453"/>
        </pc:sldMkLst>
      </pc:sldChg>
      <pc:sldChg chg="modNotes">
        <pc:chgData name="Thomas Schühly" userId="fb893019dcb27e2f" providerId="LiveId" clId="{526B0772-0E82-4255-B55A-8BF905249988}" dt="2023-05-21T19:16:08.974" v="159" actId="368"/>
        <pc:sldMkLst>
          <pc:docMk/>
          <pc:sldMk cId="1428657949" sldId="454"/>
        </pc:sldMkLst>
      </pc:sldChg>
      <pc:sldChg chg="modNotes">
        <pc:chgData name="Thomas Schühly" userId="fb893019dcb27e2f" providerId="LiveId" clId="{526B0772-0E82-4255-B55A-8BF905249988}" dt="2023-05-21T19:16:08.882" v="99" actId="368"/>
        <pc:sldMkLst>
          <pc:docMk/>
          <pc:sldMk cId="495544400" sldId="458"/>
        </pc:sldMkLst>
      </pc:sldChg>
      <pc:sldChg chg="modNotes">
        <pc:chgData name="Thomas Schühly" userId="fb893019dcb27e2f" providerId="LiveId" clId="{526B0772-0E82-4255-B55A-8BF905249988}" dt="2023-05-21T19:16:08.825" v="53" actId="368"/>
        <pc:sldMkLst>
          <pc:docMk/>
          <pc:sldMk cId="1660863327" sldId="460"/>
        </pc:sldMkLst>
      </pc:sldChg>
      <pc:sldChg chg="modNotes">
        <pc:chgData name="Thomas Schühly" userId="fb893019dcb27e2f" providerId="LiveId" clId="{526B0772-0E82-4255-B55A-8BF905249988}" dt="2023-05-21T19:16:08.807" v="39" actId="368"/>
        <pc:sldMkLst>
          <pc:docMk/>
          <pc:sldMk cId="4062448006" sldId="463"/>
        </pc:sldMkLst>
      </pc:sldChg>
      <pc:sldChg chg="modNotes">
        <pc:chgData name="Thomas Schühly" userId="fb893019dcb27e2f" providerId="LiveId" clId="{526B0772-0E82-4255-B55A-8BF905249988}" dt="2023-05-21T19:16:08.887" v="103" actId="368"/>
        <pc:sldMkLst>
          <pc:docMk/>
          <pc:sldMk cId="3092688754" sldId="464"/>
        </pc:sldMkLst>
      </pc:sldChg>
      <pc:sldChg chg="modNotes">
        <pc:chgData name="Thomas Schühly" userId="fb893019dcb27e2f" providerId="LiveId" clId="{526B0772-0E82-4255-B55A-8BF905249988}" dt="2023-05-21T19:16:08.758" v="3" actId="368"/>
        <pc:sldMkLst>
          <pc:docMk/>
          <pc:sldMk cId="485448299" sldId="466"/>
        </pc:sldMkLst>
      </pc:sldChg>
      <pc:sldChg chg="modNotes">
        <pc:chgData name="Thomas Schühly" userId="fb893019dcb27e2f" providerId="LiveId" clId="{526B0772-0E82-4255-B55A-8BF905249988}" dt="2023-05-21T19:16:08.761" v="5" actId="368"/>
        <pc:sldMkLst>
          <pc:docMk/>
          <pc:sldMk cId="790610227" sldId="467"/>
        </pc:sldMkLst>
      </pc:sldChg>
      <pc:sldChg chg="modNotes">
        <pc:chgData name="Thomas Schühly" userId="fb893019dcb27e2f" providerId="LiveId" clId="{526B0772-0E82-4255-B55A-8BF905249988}" dt="2023-05-21T19:16:08.770" v="11" actId="368"/>
        <pc:sldMkLst>
          <pc:docMk/>
          <pc:sldMk cId="1257371680" sldId="468"/>
        </pc:sldMkLst>
      </pc:sldChg>
      <pc:sldChg chg="modNotes">
        <pc:chgData name="Thomas Schühly" userId="fb893019dcb27e2f" providerId="LiveId" clId="{526B0772-0E82-4255-B55A-8BF905249988}" dt="2023-05-21T19:16:08.775" v="15" actId="368"/>
        <pc:sldMkLst>
          <pc:docMk/>
          <pc:sldMk cId="3195638832" sldId="472"/>
        </pc:sldMkLst>
      </pc:sldChg>
      <pc:sldChg chg="modNotes">
        <pc:chgData name="Thomas Schühly" userId="fb893019dcb27e2f" providerId="LiveId" clId="{526B0772-0E82-4255-B55A-8BF905249988}" dt="2023-05-21T19:16:08.793" v="29" actId="368"/>
        <pc:sldMkLst>
          <pc:docMk/>
          <pc:sldMk cId="1641806182" sldId="475"/>
        </pc:sldMkLst>
      </pc:sldChg>
      <pc:sldChg chg="modNotes">
        <pc:chgData name="Thomas Schühly" userId="fb893019dcb27e2f" providerId="LiveId" clId="{526B0772-0E82-4255-B55A-8BF905249988}" dt="2023-05-21T19:16:08.767" v="9" actId="368"/>
        <pc:sldMkLst>
          <pc:docMk/>
          <pc:sldMk cId="4282279315" sldId="481"/>
        </pc:sldMkLst>
      </pc:sldChg>
      <pc:sldChg chg="modNotes">
        <pc:chgData name="Thomas Schühly" userId="fb893019dcb27e2f" providerId="LiveId" clId="{526B0772-0E82-4255-B55A-8BF905249988}" dt="2023-05-21T19:16:08.772" v="13" actId="368"/>
        <pc:sldMkLst>
          <pc:docMk/>
          <pc:sldMk cId="715849853" sldId="482"/>
        </pc:sldMkLst>
      </pc:sldChg>
      <pc:sldChg chg="modNotes">
        <pc:chgData name="Thomas Schühly" userId="fb893019dcb27e2f" providerId="LiveId" clId="{526B0772-0E82-4255-B55A-8BF905249988}" dt="2023-05-21T19:16:08.787" v="25" actId="368"/>
        <pc:sldMkLst>
          <pc:docMk/>
          <pc:sldMk cId="4115469200" sldId="488"/>
        </pc:sldMkLst>
      </pc:sldChg>
      <pc:sldChg chg="modNotes">
        <pc:chgData name="Thomas Schühly" userId="fb893019dcb27e2f" providerId="LiveId" clId="{526B0772-0E82-4255-B55A-8BF905249988}" dt="2023-05-21T19:16:08.804" v="37" actId="368"/>
        <pc:sldMkLst>
          <pc:docMk/>
          <pc:sldMk cId="1576396942" sldId="491"/>
        </pc:sldMkLst>
      </pc:sldChg>
      <pc:sldChg chg="modNotes">
        <pc:chgData name="Thomas Schühly" userId="fb893019dcb27e2f" providerId="LiveId" clId="{526B0772-0E82-4255-B55A-8BF905249988}" dt="2023-05-21T19:16:08.790" v="27" actId="368"/>
        <pc:sldMkLst>
          <pc:docMk/>
          <pc:sldMk cId="3265528547" sldId="492"/>
        </pc:sldMkLst>
      </pc:sldChg>
      <pc:sldChg chg="modNotes">
        <pc:chgData name="Thomas Schühly" userId="fb893019dcb27e2f" providerId="LiveId" clId="{526B0772-0E82-4255-B55A-8BF905249988}" dt="2023-05-21T19:16:08.780" v="19" actId="368"/>
        <pc:sldMkLst>
          <pc:docMk/>
          <pc:sldMk cId="1897886038" sldId="493"/>
        </pc:sldMkLst>
      </pc:sldChg>
      <pc:sldChg chg="modNotes">
        <pc:chgData name="Thomas Schühly" userId="fb893019dcb27e2f" providerId="LiveId" clId="{526B0772-0E82-4255-B55A-8BF905249988}" dt="2023-05-21T19:16:08.785" v="23" actId="368"/>
        <pc:sldMkLst>
          <pc:docMk/>
          <pc:sldMk cId="2738302838" sldId="494"/>
        </pc:sldMkLst>
      </pc:sldChg>
      <pc:sldChg chg="modNotes">
        <pc:chgData name="Thomas Schühly" userId="fb893019dcb27e2f" providerId="LiveId" clId="{526B0772-0E82-4255-B55A-8BF905249988}" dt="2023-05-21T19:16:08.877" v="95" actId="368"/>
        <pc:sldMkLst>
          <pc:docMk/>
          <pc:sldMk cId="1871784695" sldId="496"/>
        </pc:sldMkLst>
      </pc:sldChg>
      <pc:sldChg chg="modNotes">
        <pc:chgData name="Thomas Schühly" userId="fb893019dcb27e2f" providerId="LiveId" clId="{526B0772-0E82-4255-B55A-8BF905249988}" dt="2023-05-21T19:16:08.834" v="61" actId="368"/>
        <pc:sldMkLst>
          <pc:docMk/>
          <pc:sldMk cId="2747576634" sldId="497"/>
        </pc:sldMkLst>
      </pc:sldChg>
      <pc:sldChg chg="modNotes">
        <pc:chgData name="Thomas Schühly" userId="fb893019dcb27e2f" providerId="LiveId" clId="{526B0772-0E82-4255-B55A-8BF905249988}" dt="2023-05-21T19:16:08.879" v="97" actId="368"/>
        <pc:sldMkLst>
          <pc:docMk/>
          <pc:sldMk cId="4090010985" sldId="498"/>
        </pc:sldMkLst>
      </pc:sldChg>
      <pc:sldChg chg="modNotes">
        <pc:chgData name="Thomas Schühly" userId="fb893019dcb27e2f" providerId="LiveId" clId="{526B0772-0E82-4255-B55A-8BF905249988}" dt="2023-05-21T19:16:08.884" v="101" actId="368"/>
        <pc:sldMkLst>
          <pc:docMk/>
          <pc:sldMk cId="164475992" sldId="500"/>
        </pc:sldMkLst>
      </pc:sldChg>
      <pc:sldChg chg="modNotes">
        <pc:chgData name="Thomas Schühly" userId="fb893019dcb27e2f" providerId="LiveId" clId="{526B0772-0E82-4255-B55A-8BF905249988}" dt="2023-05-21T19:16:08.764" v="7" actId="368"/>
        <pc:sldMkLst>
          <pc:docMk/>
          <pc:sldMk cId="3166121129" sldId="505"/>
        </pc:sldMkLst>
      </pc:sldChg>
      <pc:sldChg chg="modNotes">
        <pc:chgData name="Thomas Schühly" userId="fb893019dcb27e2f" providerId="LiveId" clId="{526B0772-0E82-4255-B55A-8BF905249988}" dt="2023-05-21T19:16:08.809" v="41" actId="368"/>
        <pc:sldMkLst>
          <pc:docMk/>
          <pc:sldMk cId="813631284" sldId="510"/>
        </pc:sldMkLst>
      </pc:sldChg>
      <pc:sldChg chg="modNotes">
        <pc:chgData name="Thomas Schühly" userId="fb893019dcb27e2f" providerId="LiveId" clId="{526B0772-0E82-4255-B55A-8BF905249988}" dt="2023-05-21T19:16:08.821" v="51" actId="368"/>
        <pc:sldMkLst>
          <pc:docMk/>
          <pc:sldMk cId="634588552" sldId="511"/>
        </pc:sldMkLst>
      </pc:sldChg>
      <pc:sldChg chg="modNotes">
        <pc:chgData name="Thomas Schühly" userId="fb893019dcb27e2f" providerId="LiveId" clId="{526B0772-0E82-4255-B55A-8BF905249988}" dt="2023-05-21T19:16:08.827" v="55" actId="368"/>
        <pc:sldMkLst>
          <pc:docMk/>
          <pc:sldMk cId="1592892149" sldId="512"/>
        </pc:sldMkLst>
      </pc:sldChg>
      <pc:sldChg chg="modNotes">
        <pc:chgData name="Thomas Schühly" userId="fb893019dcb27e2f" providerId="LiveId" clId="{526B0772-0E82-4255-B55A-8BF905249988}" dt="2023-05-21T19:16:08.829" v="57" actId="368"/>
        <pc:sldMkLst>
          <pc:docMk/>
          <pc:sldMk cId="3599573098" sldId="513"/>
        </pc:sldMkLst>
      </pc:sldChg>
      <pc:sldChg chg="modNotes">
        <pc:chgData name="Thomas Schühly" userId="fb893019dcb27e2f" providerId="LiveId" clId="{526B0772-0E82-4255-B55A-8BF905249988}" dt="2023-05-21T19:16:08.839" v="65" actId="368"/>
        <pc:sldMkLst>
          <pc:docMk/>
          <pc:sldMk cId="1121298047" sldId="514"/>
        </pc:sldMkLst>
      </pc:sldChg>
      <pc:sldChg chg="modNotes">
        <pc:chgData name="Thomas Schühly" userId="fb893019dcb27e2f" providerId="LiveId" clId="{526B0772-0E82-4255-B55A-8BF905249988}" dt="2023-05-21T19:16:08.844" v="69" actId="368"/>
        <pc:sldMkLst>
          <pc:docMk/>
          <pc:sldMk cId="1428343289" sldId="516"/>
        </pc:sldMkLst>
      </pc:sldChg>
      <pc:sldChg chg="modNotes">
        <pc:chgData name="Thomas Schühly" userId="fb893019dcb27e2f" providerId="LiveId" clId="{526B0772-0E82-4255-B55A-8BF905249988}" dt="2023-05-21T19:16:08.847" v="71" actId="368"/>
        <pc:sldMkLst>
          <pc:docMk/>
          <pc:sldMk cId="3199330677" sldId="518"/>
        </pc:sldMkLst>
      </pc:sldChg>
      <pc:sldChg chg="modNotes">
        <pc:chgData name="Thomas Schühly" userId="fb893019dcb27e2f" providerId="LiveId" clId="{526B0772-0E82-4255-B55A-8BF905249988}" dt="2023-05-21T19:16:08.812" v="43" actId="368"/>
        <pc:sldMkLst>
          <pc:docMk/>
          <pc:sldMk cId="1473179670" sldId="524"/>
        </pc:sldMkLst>
      </pc:sldChg>
      <pc:sldChg chg="modNotes">
        <pc:chgData name="Thomas Schühly" userId="fb893019dcb27e2f" providerId="LiveId" clId="{526B0772-0E82-4255-B55A-8BF905249988}" dt="2023-05-21T19:16:08.814" v="45" actId="368"/>
        <pc:sldMkLst>
          <pc:docMk/>
          <pc:sldMk cId="2359094408" sldId="525"/>
        </pc:sldMkLst>
      </pc:sldChg>
      <pc:sldChg chg="modNotes">
        <pc:chgData name="Thomas Schühly" userId="fb893019dcb27e2f" providerId="LiveId" clId="{526B0772-0E82-4255-B55A-8BF905249988}" dt="2023-05-21T19:16:08.817" v="47" actId="368"/>
        <pc:sldMkLst>
          <pc:docMk/>
          <pc:sldMk cId="655071992" sldId="526"/>
        </pc:sldMkLst>
      </pc:sldChg>
      <pc:sldChg chg="modNotes">
        <pc:chgData name="Thomas Schühly" userId="fb893019dcb27e2f" providerId="LiveId" clId="{526B0772-0E82-4255-B55A-8BF905249988}" dt="2023-05-21T19:16:08.819" v="49" actId="368"/>
        <pc:sldMkLst>
          <pc:docMk/>
          <pc:sldMk cId="3830990468" sldId="527"/>
        </pc:sldMkLst>
      </pc:sldChg>
      <pc:sldChg chg="modNotes">
        <pc:chgData name="Thomas Schühly" userId="fb893019dcb27e2f" providerId="LiveId" clId="{526B0772-0E82-4255-B55A-8BF905249988}" dt="2023-05-21T19:16:08.832" v="59" actId="368"/>
        <pc:sldMkLst>
          <pc:docMk/>
          <pc:sldMk cId="2837606092" sldId="529"/>
        </pc:sldMkLst>
      </pc:sldChg>
      <pc:sldChg chg="modNotes">
        <pc:chgData name="Thomas Schühly" userId="fb893019dcb27e2f" providerId="LiveId" clId="{526B0772-0E82-4255-B55A-8BF905249988}" dt="2023-05-21T19:16:08.836" v="63" actId="368"/>
        <pc:sldMkLst>
          <pc:docMk/>
          <pc:sldMk cId="3112918108" sldId="530"/>
        </pc:sldMkLst>
      </pc:sldChg>
      <pc:sldChg chg="modNotes">
        <pc:chgData name="Thomas Schühly" userId="fb893019dcb27e2f" providerId="LiveId" clId="{526B0772-0E82-4255-B55A-8BF905249988}" dt="2023-05-21T19:16:08.841" v="67" actId="368"/>
        <pc:sldMkLst>
          <pc:docMk/>
          <pc:sldMk cId="1256028473" sldId="531"/>
        </pc:sldMkLst>
      </pc:sldChg>
      <pc:sldChg chg="modNotes">
        <pc:chgData name="Thomas Schühly" userId="fb893019dcb27e2f" providerId="LiveId" clId="{526B0772-0E82-4255-B55A-8BF905249988}" dt="2023-05-21T19:16:08.849" v="73" actId="368"/>
        <pc:sldMkLst>
          <pc:docMk/>
          <pc:sldMk cId="3159321968" sldId="532"/>
        </pc:sldMkLst>
      </pc:sldChg>
      <pc:sldChg chg="modNotes">
        <pc:chgData name="Thomas Schühly" userId="fb893019dcb27e2f" providerId="LiveId" clId="{526B0772-0E82-4255-B55A-8BF905249988}" dt="2023-05-21T19:16:08.854" v="77" actId="368"/>
        <pc:sldMkLst>
          <pc:docMk/>
          <pc:sldMk cId="124453553" sldId="533"/>
        </pc:sldMkLst>
      </pc:sldChg>
      <pc:sldChg chg="modNotes">
        <pc:chgData name="Thomas Schühly" userId="fb893019dcb27e2f" providerId="LiveId" clId="{526B0772-0E82-4255-B55A-8BF905249988}" dt="2023-05-21T19:16:08.851" v="75" actId="368"/>
        <pc:sldMkLst>
          <pc:docMk/>
          <pc:sldMk cId="3183527123" sldId="534"/>
        </pc:sldMkLst>
      </pc:sldChg>
      <pc:sldChg chg="modNotes">
        <pc:chgData name="Thomas Schühly" userId="fb893019dcb27e2f" providerId="LiveId" clId="{526B0772-0E82-4255-B55A-8BF905249988}" dt="2023-05-21T19:16:08.856" v="79" actId="368"/>
        <pc:sldMkLst>
          <pc:docMk/>
          <pc:sldMk cId="1905501508" sldId="535"/>
        </pc:sldMkLst>
      </pc:sldChg>
      <pc:sldChg chg="modNotes">
        <pc:chgData name="Thomas Schühly" userId="fb893019dcb27e2f" providerId="LiveId" clId="{526B0772-0E82-4255-B55A-8BF905249988}" dt="2023-05-21T19:16:08.859" v="81" actId="368"/>
        <pc:sldMkLst>
          <pc:docMk/>
          <pc:sldMk cId="3912249264" sldId="536"/>
        </pc:sldMkLst>
      </pc:sldChg>
      <pc:sldChg chg="modNotes">
        <pc:chgData name="Thomas Schühly" userId="fb893019dcb27e2f" providerId="LiveId" clId="{526B0772-0E82-4255-B55A-8BF905249988}" dt="2023-05-21T19:16:08.861" v="83" actId="368"/>
        <pc:sldMkLst>
          <pc:docMk/>
          <pc:sldMk cId="1983769409" sldId="537"/>
        </pc:sldMkLst>
      </pc:sldChg>
      <pc:sldChg chg="modNotes">
        <pc:chgData name="Thomas Schühly" userId="fb893019dcb27e2f" providerId="LiveId" clId="{526B0772-0E82-4255-B55A-8BF905249988}" dt="2023-05-21T19:16:08.864" v="85" actId="368"/>
        <pc:sldMkLst>
          <pc:docMk/>
          <pc:sldMk cId="2418447894" sldId="538"/>
        </pc:sldMkLst>
      </pc:sldChg>
      <pc:sldChg chg="modNotes">
        <pc:chgData name="Thomas Schühly" userId="fb893019dcb27e2f" providerId="LiveId" clId="{526B0772-0E82-4255-B55A-8BF905249988}" dt="2023-05-21T19:16:08.903" v="115" actId="368"/>
        <pc:sldMkLst>
          <pc:docMk/>
          <pc:sldMk cId="1091794007" sldId="539"/>
        </pc:sldMkLst>
      </pc:sldChg>
      <pc:sldChg chg="modNotes">
        <pc:chgData name="Thomas Schühly" userId="fb893019dcb27e2f" providerId="LiveId" clId="{526B0772-0E82-4255-B55A-8BF905249988}" dt="2023-05-21T19:16:08.911" v="121" actId="368"/>
        <pc:sldMkLst>
          <pc:docMk/>
          <pc:sldMk cId="2179908613" sldId="541"/>
        </pc:sldMkLst>
      </pc:sldChg>
      <pc:sldChg chg="modNotes">
        <pc:chgData name="Thomas Schühly" userId="fb893019dcb27e2f" providerId="LiveId" clId="{526B0772-0E82-4255-B55A-8BF905249988}" dt="2023-05-21T19:16:08.914" v="123" actId="368"/>
        <pc:sldMkLst>
          <pc:docMk/>
          <pc:sldMk cId="1773267700" sldId="542"/>
        </pc:sldMkLst>
      </pc:sldChg>
      <pc:sldChg chg="modNotes">
        <pc:chgData name="Thomas Schühly" userId="fb893019dcb27e2f" providerId="LiveId" clId="{526B0772-0E82-4255-B55A-8BF905249988}" dt="2023-05-21T19:16:08.908" v="119" actId="368"/>
        <pc:sldMkLst>
          <pc:docMk/>
          <pc:sldMk cId="1559647979" sldId="543"/>
        </pc:sldMkLst>
      </pc:sldChg>
      <pc:sldChg chg="modNotes">
        <pc:chgData name="Thomas Schühly" userId="fb893019dcb27e2f" providerId="LiveId" clId="{526B0772-0E82-4255-B55A-8BF905249988}" dt="2023-05-21T19:16:08.906" v="117" actId="368"/>
        <pc:sldMkLst>
          <pc:docMk/>
          <pc:sldMk cId="3174101339" sldId="544"/>
        </pc:sldMkLst>
      </pc:sldChg>
      <pc:sldChg chg="modNotes">
        <pc:chgData name="Thomas Schühly" userId="fb893019dcb27e2f" providerId="LiveId" clId="{526B0772-0E82-4255-B55A-8BF905249988}" dt="2023-05-21T19:16:08.799" v="33" actId="368"/>
        <pc:sldMkLst>
          <pc:docMk/>
          <pc:sldMk cId="3943433251" sldId="545"/>
        </pc:sldMkLst>
      </pc:sldChg>
      <pc:sldChg chg="modNotes">
        <pc:chgData name="Thomas Schühly" userId="fb893019dcb27e2f" providerId="LiveId" clId="{526B0772-0E82-4255-B55A-8BF905249988}" dt="2023-05-21T19:16:08.893" v="107" actId="368"/>
        <pc:sldMkLst>
          <pc:docMk/>
          <pc:sldMk cId="2217502011" sldId="546"/>
        </pc:sldMkLst>
      </pc:sldChg>
      <pc:sldChg chg="modNotes">
        <pc:chgData name="Thomas Schühly" userId="fb893019dcb27e2f" providerId="LiveId" clId="{526B0772-0E82-4255-B55A-8BF905249988}" dt="2023-05-21T19:16:08.895" v="109" actId="368"/>
        <pc:sldMkLst>
          <pc:docMk/>
          <pc:sldMk cId="2653553606" sldId="547"/>
        </pc:sldMkLst>
      </pc:sldChg>
      <pc:sldChg chg="modNotes">
        <pc:chgData name="Thomas Schühly" userId="fb893019dcb27e2f" providerId="LiveId" clId="{526B0772-0E82-4255-B55A-8BF905249988}" dt="2023-05-21T19:16:08.898" v="111" actId="368"/>
        <pc:sldMkLst>
          <pc:docMk/>
          <pc:sldMk cId="3486313688" sldId="548"/>
        </pc:sldMkLst>
      </pc:sldChg>
      <pc:sldChg chg="modNotes">
        <pc:chgData name="Thomas Schühly" userId="fb893019dcb27e2f" providerId="LiveId" clId="{526B0772-0E82-4255-B55A-8BF905249988}" dt="2023-05-21T19:16:08.950" v="143" actId="368"/>
        <pc:sldMkLst>
          <pc:docMk/>
          <pc:sldMk cId="3531305352" sldId="549"/>
        </pc:sldMkLst>
      </pc:sldChg>
      <pc:sldChg chg="modNotes">
        <pc:chgData name="Thomas Schühly" userId="fb893019dcb27e2f" providerId="LiveId" clId="{526B0772-0E82-4255-B55A-8BF905249988}" dt="2023-05-21T19:16:08.954" v="145" actId="368"/>
        <pc:sldMkLst>
          <pc:docMk/>
          <pc:sldMk cId="3166870925" sldId="550"/>
        </pc:sldMkLst>
      </pc:sldChg>
      <pc:sldChg chg="modNotes">
        <pc:chgData name="Thomas Schühly" userId="fb893019dcb27e2f" providerId="LiveId" clId="{526B0772-0E82-4255-B55A-8BF905249988}" dt="2023-05-21T19:16:08.943" v="139" actId="368"/>
        <pc:sldMkLst>
          <pc:docMk/>
          <pc:sldMk cId="644654958" sldId="551"/>
        </pc:sldMkLst>
      </pc:sldChg>
      <pc:sldChg chg="modNotes">
        <pc:chgData name="Thomas Schühly" userId="fb893019dcb27e2f" providerId="LiveId" clId="{526B0772-0E82-4255-B55A-8BF905249988}" dt="2023-05-21T19:16:08.946" v="141" actId="368"/>
        <pc:sldMkLst>
          <pc:docMk/>
          <pc:sldMk cId="4241530298" sldId="552"/>
        </pc:sldMkLst>
      </pc:sldChg>
      <pc:sldChg chg="modNotes">
        <pc:chgData name="Thomas Schühly" userId="fb893019dcb27e2f" providerId="LiveId" clId="{526B0772-0E82-4255-B55A-8BF905249988}" dt="2023-05-21T19:16:08.957" v="147" actId="368"/>
        <pc:sldMkLst>
          <pc:docMk/>
          <pc:sldMk cId="639930647" sldId="553"/>
        </pc:sldMkLst>
      </pc:sldChg>
      <pc:sldChg chg="modNotes">
        <pc:chgData name="Thomas Schühly" userId="fb893019dcb27e2f" providerId="LiveId" clId="{526B0772-0E82-4255-B55A-8BF905249988}" dt="2023-05-21T19:16:08.960" v="149" actId="368"/>
        <pc:sldMkLst>
          <pc:docMk/>
          <pc:sldMk cId="2603099183" sldId="554"/>
        </pc:sldMkLst>
      </pc:sldChg>
      <pc:sldChg chg="modNotes">
        <pc:chgData name="Thomas Schühly" userId="fb893019dcb27e2f" providerId="LiveId" clId="{526B0772-0E82-4255-B55A-8BF905249988}" dt="2023-05-21T19:16:08.963" v="151" actId="368"/>
        <pc:sldMkLst>
          <pc:docMk/>
          <pc:sldMk cId="3432788514" sldId="555"/>
        </pc:sldMkLst>
      </pc:sldChg>
      <pc:sldChg chg="modNotes">
        <pc:chgData name="Thomas Schühly" userId="fb893019dcb27e2f" providerId="LiveId" clId="{526B0772-0E82-4255-B55A-8BF905249988}" dt="2023-05-21T19:16:08.866" v="87" actId="368"/>
        <pc:sldMkLst>
          <pc:docMk/>
          <pc:sldMk cId="3098337851" sldId="558"/>
        </pc:sldMkLst>
      </pc:sldChg>
      <pc:sldChg chg="modNotes">
        <pc:chgData name="Thomas Schühly" userId="fb893019dcb27e2f" providerId="LiveId" clId="{526B0772-0E82-4255-B55A-8BF905249988}" dt="2023-05-21T19:16:08.874" v="93" actId="368"/>
        <pc:sldMkLst>
          <pc:docMk/>
          <pc:sldMk cId="3652311872" sldId="559"/>
        </pc:sldMkLst>
      </pc:sldChg>
      <pc:sldChg chg="modNotes">
        <pc:chgData name="Thomas Schühly" userId="fb893019dcb27e2f" providerId="LiveId" clId="{526B0772-0E82-4255-B55A-8BF905249988}" dt="2023-05-21T19:16:08.969" v="155" actId="368"/>
        <pc:sldMkLst>
          <pc:docMk/>
          <pc:sldMk cId="135235823" sldId="560"/>
        </pc:sldMkLst>
      </pc:sldChg>
      <pc:sldChg chg="modNotes">
        <pc:chgData name="Thomas Schühly" userId="fb893019dcb27e2f" providerId="LiveId" clId="{526B0772-0E82-4255-B55A-8BF905249988}" dt="2023-05-21T19:16:08.918" v="125" actId="368"/>
        <pc:sldMkLst>
          <pc:docMk/>
          <pc:sldMk cId="3918077864" sldId="561"/>
        </pc:sldMkLst>
      </pc:sldChg>
      <pc:sldChg chg="modNotes">
        <pc:chgData name="Thomas Schühly" userId="fb893019dcb27e2f" providerId="LiveId" clId="{526B0772-0E82-4255-B55A-8BF905249988}" dt="2023-05-21T19:16:08.966" v="153" actId="368"/>
        <pc:sldMkLst>
          <pc:docMk/>
          <pc:sldMk cId="794633903" sldId="562"/>
        </pc:sldMkLst>
      </pc:sldChg>
      <pc:sldChg chg="modNotes">
        <pc:chgData name="Thomas Schühly" userId="fb893019dcb27e2f" providerId="LiveId" clId="{526B0772-0E82-4255-B55A-8BF905249988}" dt="2023-05-21T19:16:08.977" v="161" actId="368"/>
        <pc:sldMkLst>
          <pc:docMk/>
          <pc:sldMk cId="58978731" sldId="563"/>
        </pc:sldMkLst>
      </pc:sldChg>
      <pc:sldChg chg="modNotes">
        <pc:chgData name="Thomas Schühly" userId="fb893019dcb27e2f" providerId="LiveId" clId="{526B0772-0E82-4255-B55A-8BF905249988}" dt="2023-05-21T19:16:08.972" v="157" actId="368"/>
        <pc:sldMkLst>
          <pc:docMk/>
          <pc:sldMk cId="1919244462" sldId="564"/>
        </pc:sldMkLst>
      </pc:sldChg>
      <pc:sldChg chg="modNotes">
        <pc:chgData name="Thomas Schühly" userId="fb893019dcb27e2f" providerId="LiveId" clId="{526B0772-0E82-4255-B55A-8BF905249988}" dt="2023-05-21T19:16:08.983" v="165" actId="368"/>
        <pc:sldMkLst>
          <pc:docMk/>
          <pc:sldMk cId="2076188929" sldId="565"/>
        </pc:sldMkLst>
      </pc:sldChg>
      <pc:sldChg chg="modNotes">
        <pc:chgData name="Thomas Schühly" userId="fb893019dcb27e2f" providerId="LiveId" clId="{526B0772-0E82-4255-B55A-8BF905249988}" dt="2023-05-21T19:16:08.986" v="167" actId="368"/>
        <pc:sldMkLst>
          <pc:docMk/>
          <pc:sldMk cId="1407584114" sldId="566"/>
        </pc:sldMkLst>
      </pc:sldChg>
      <pc:sldChg chg="modNotes">
        <pc:chgData name="Thomas Schühly" userId="fb893019dcb27e2f" providerId="LiveId" clId="{526B0772-0E82-4255-B55A-8BF905249988}" dt="2023-05-21T19:16:08.802" v="35" actId="368"/>
        <pc:sldMkLst>
          <pc:docMk/>
          <pc:sldMk cId="701879974" sldId="567"/>
        </pc:sldMkLst>
      </pc:sldChg>
      <pc:sldChg chg="modNotes">
        <pc:chgData name="Thomas Schühly" userId="fb893019dcb27e2f" providerId="LiveId" clId="{526B0772-0E82-4255-B55A-8BF905249988}" dt="2023-05-21T19:16:08.939" v="137" actId="368"/>
        <pc:sldMkLst>
          <pc:docMk/>
          <pc:sldMk cId="1094742652" sldId="568"/>
        </pc:sldMkLst>
      </pc:sldChg>
      <pc:sldChg chg="modNotes">
        <pc:chgData name="Thomas Schühly" userId="fb893019dcb27e2f" providerId="LiveId" clId="{526B0772-0E82-4255-B55A-8BF905249988}" dt="2023-05-21T19:16:08.924" v="129" actId="368"/>
        <pc:sldMkLst>
          <pc:docMk/>
          <pc:sldMk cId="772043639" sldId="569"/>
        </pc:sldMkLst>
      </pc:sldChg>
      <pc:sldChg chg="modNotes">
        <pc:chgData name="Thomas Schühly" userId="fb893019dcb27e2f" providerId="LiveId" clId="{526B0772-0E82-4255-B55A-8BF905249988}" dt="2023-05-21T19:16:08.890" v="105" actId="368"/>
        <pc:sldMkLst>
          <pc:docMk/>
          <pc:sldMk cId="685782029" sldId="570"/>
        </pc:sldMkLst>
      </pc:sldChg>
      <pc:sldChg chg="modNotes">
        <pc:chgData name="Thomas Schühly" userId="fb893019dcb27e2f" providerId="LiveId" clId="{526B0772-0E82-4255-B55A-8BF905249988}" dt="2023-05-21T19:16:08.900" v="113" actId="368"/>
        <pc:sldMkLst>
          <pc:docMk/>
          <pc:sldMk cId="1781189382" sldId="571"/>
        </pc:sldMkLst>
      </pc:sldChg>
      <pc:sldChg chg="modNotes">
        <pc:chgData name="Thomas Schühly" userId="fb893019dcb27e2f" providerId="LiveId" clId="{526B0772-0E82-4255-B55A-8BF905249988}" dt="2023-05-21T19:16:08.921" v="127" actId="368"/>
        <pc:sldMkLst>
          <pc:docMk/>
          <pc:sldMk cId="1933709863" sldId="572"/>
        </pc:sldMkLst>
      </pc:sldChg>
      <pc:sldChg chg="modNotes">
        <pc:chgData name="Thomas Schühly" userId="fb893019dcb27e2f" providerId="LiveId" clId="{526B0772-0E82-4255-B55A-8BF905249988}" dt="2023-05-21T19:16:08.927" v="131" actId="368"/>
        <pc:sldMkLst>
          <pc:docMk/>
          <pc:sldMk cId="3691051009" sldId="573"/>
        </pc:sldMkLst>
      </pc:sldChg>
      <pc:sldChg chg="modNotes">
        <pc:chgData name="Thomas Schühly" userId="fb893019dcb27e2f" providerId="LiveId" clId="{526B0772-0E82-4255-B55A-8BF905249988}" dt="2023-05-21T19:16:08.931" v="133" actId="368"/>
        <pc:sldMkLst>
          <pc:docMk/>
          <pc:sldMk cId="3000263235" sldId="574"/>
        </pc:sldMkLst>
      </pc:sldChg>
      <pc:sldChg chg="modNotes">
        <pc:chgData name="Thomas Schühly" userId="fb893019dcb27e2f" providerId="LiveId" clId="{526B0772-0E82-4255-B55A-8BF905249988}" dt="2023-05-21T19:16:08.935" v="135" actId="368"/>
        <pc:sldMkLst>
          <pc:docMk/>
          <pc:sldMk cId="358528692" sldId="575"/>
        </pc:sldMkLst>
      </pc:sldChg>
      <pc:sldChg chg="modNotes">
        <pc:chgData name="Thomas Schühly" userId="fb893019dcb27e2f" providerId="LiveId" clId="{526B0772-0E82-4255-B55A-8BF905249988}" dt="2023-05-21T19:16:09.014" v="187" actId="368"/>
        <pc:sldMkLst>
          <pc:docMk/>
          <pc:sldMk cId="3226952387" sldId="576"/>
        </pc:sldMkLst>
      </pc:sldChg>
      <pc:sldChg chg="modNotes">
        <pc:chgData name="Thomas Schühly" userId="fb893019dcb27e2f" providerId="LiveId" clId="{526B0772-0E82-4255-B55A-8BF905249988}" dt="2023-05-21T19:16:09.017" v="189" actId="368"/>
        <pc:sldMkLst>
          <pc:docMk/>
          <pc:sldMk cId="3816267696" sldId="577"/>
        </pc:sldMkLst>
      </pc:sldChg>
      <pc:sldChg chg="modNotes">
        <pc:chgData name="Thomas Schühly" userId="fb893019dcb27e2f" providerId="LiveId" clId="{526B0772-0E82-4255-B55A-8BF905249988}" dt="2023-05-21T19:16:08.992" v="171" actId="368"/>
        <pc:sldMkLst>
          <pc:docMk/>
          <pc:sldMk cId="2564827755" sldId="578"/>
        </pc:sldMkLst>
      </pc:sldChg>
      <pc:sldChg chg="modNotes">
        <pc:chgData name="Thomas Schühly" userId="fb893019dcb27e2f" providerId="LiveId" clId="{526B0772-0E82-4255-B55A-8BF905249988}" dt="2023-05-21T19:16:08.989" v="169" actId="368"/>
        <pc:sldMkLst>
          <pc:docMk/>
          <pc:sldMk cId="3429935008" sldId="579"/>
        </pc:sldMkLst>
      </pc:sldChg>
      <pc:sldChg chg="modNotes">
        <pc:chgData name="Thomas Schühly" userId="fb893019dcb27e2f" providerId="LiveId" clId="{526B0772-0E82-4255-B55A-8BF905249988}" dt="2023-05-21T19:16:08.995" v="173" actId="368"/>
        <pc:sldMkLst>
          <pc:docMk/>
          <pc:sldMk cId="1292472081" sldId="580"/>
        </pc:sldMkLst>
      </pc:sldChg>
      <pc:sldChg chg="modNotes">
        <pc:chgData name="Thomas Schühly" userId="fb893019dcb27e2f" providerId="LiveId" clId="{526B0772-0E82-4255-B55A-8BF905249988}" dt="2023-05-21T19:16:08.998" v="175" actId="368"/>
        <pc:sldMkLst>
          <pc:docMk/>
          <pc:sldMk cId="3940803130" sldId="581"/>
        </pc:sldMkLst>
      </pc:sldChg>
      <pc:sldChg chg="modNotes">
        <pc:chgData name="Thomas Schühly" userId="fb893019dcb27e2f" providerId="LiveId" clId="{526B0772-0E82-4255-B55A-8BF905249988}" dt="2023-05-21T19:16:09.001" v="177" actId="368"/>
        <pc:sldMkLst>
          <pc:docMk/>
          <pc:sldMk cId="1900428592" sldId="582"/>
        </pc:sldMkLst>
      </pc:sldChg>
      <pc:sldChg chg="modNotes">
        <pc:chgData name="Thomas Schühly" userId="fb893019dcb27e2f" providerId="LiveId" clId="{526B0772-0E82-4255-B55A-8BF905249988}" dt="2023-05-21T19:16:09.003" v="179" actId="368"/>
        <pc:sldMkLst>
          <pc:docMk/>
          <pc:sldMk cId="1202063921" sldId="583"/>
        </pc:sldMkLst>
      </pc:sldChg>
      <pc:sldChg chg="modNotes">
        <pc:chgData name="Thomas Schühly" userId="fb893019dcb27e2f" providerId="LiveId" clId="{526B0772-0E82-4255-B55A-8BF905249988}" dt="2023-05-21T19:16:09.006" v="181" actId="368"/>
        <pc:sldMkLst>
          <pc:docMk/>
          <pc:sldMk cId="3713672361" sldId="584"/>
        </pc:sldMkLst>
      </pc:sldChg>
      <pc:sldChg chg="modNotes">
        <pc:chgData name="Thomas Schühly" userId="fb893019dcb27e2f" providerId="LiveId" clId="{526B0772-0E82-4255-B55A-8BF905249988}" dt="2023-05-21T19:16:09.008" v="183" actId="368"/>
        <pc:sldMkLst>
          <pc:docMk/>
          <pc:sldMk cId="2128040866" sldId="585"/>
        </pc:sldMkLst>
      </pc:sldChg>
      <pc:sldChg chg="modNotes">
        <pc:chgData name="Thomas Schühly" userId="fb893019dcb27e2f" providerId="LiveId" clId="{526B0772-0E82-4255-B55A-8BF905249988}" dt="2023-05-21T19:16:09.011" v="185" actId="368"/>
        <pc:sldMkLst>
          <pc:docMk/>
          <pc:sldMk cId="2112556945" sldId="586"/>
        </pc:sldMkLst>
      </pc:sldChg>
      <pc:sldChg chg="modNotes">
        <pc:chgData name="Thomas Schühly" userId="fb893019dcb27e2f" providerId="LiveId" clId="{526B0772-0E82-4255-B55A-8BF905249988}" dt="2023-05-21T19:16:08.777" v="17" actId="368"/>
        <pc:sldMkLst>
          <pc:docMk/>
          <pc:sldMk cId="3161132820" sldId="588"/>
        </pc:sldMkLst>
      </pc:sldChg>
      <pc:sldChg chg="modNotes">
        <pc:chgData name="Thomas Schühly" userId="fb893019dcb27e2f" providerId="LiveId" clId="{526B0772-0E82-4255-B55A-8BF905249988}" dt="2023-05-21T19:16:09.019" v="191" actId="368"/>
        <pc:sldMkLst>
          <pc:docMk/>
          <pc:sldMk cId="3852472751" sldId="589"/>
        </pc:sldMkLst>
      </pc:sldChg>
      <pc:sldChg chg="modNotes">
        <pc:chgData name="Thomas Schühly" userId="fb893019dcb27e2f" providerId="LiveId" clId="{526B0772-0E82-4255-B55A-8BF905249988}" dt="2023-05-21T19:16:09.024" v="193" actId="368"/>
        <pc:sldMkLst>
          <pc:docMk/>
          <pc:sldMk cId="2390785218" sldId="591"/>
        </pc:sldMkLst>
      </pc:sldChg>
      <pc:sldChg chg="modNotes">
        <pc:chgData name="Thomas Schühly" userId="fb893019dcb27e2f" providerId="LiveId" clId="{526B0772-0E82-4255-B55A-8BF905249988}" dt="2023-05-21T19:16:08.871" v="91" actId="368"/>
        <pc:sldMkLst>
          <pc:docMk/>
          <pc:sldMk cId="4075981455" sldId="59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404E6AC-C77C-3DBC-EEC5-318F03DDC0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B41858-53F4-5D11-12BC-4D1FAE9425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6E170-9325-4C38-981E-A113DDB53ECA}" type="datetimeFigureOut">
              <a:rPr lang="de-DE" smtClean="0"/>
              <a:t>21.05.2023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0321FD-846A-55EA-CB1A-F89B12E1CF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B960CC-66F7-6F21-802F-0535FA7850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DD726-39F6-468C-BBAB-B1D89A88E2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44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6FACD-E9C5-4966-8502-5F3E5719B69A}" type="datetimeFigureOut">
              <a:rPr lang="de-DE" smtClean="0"/>
              <a:t>21.05.2023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D3131-1FA9-4670-8F2C-1BE86865DE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41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48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7965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898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364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15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403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284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885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570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926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988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34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360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990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31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273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755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007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591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648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695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869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84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281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749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332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817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436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339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48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033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958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855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371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573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0426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6580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389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509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978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81964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83133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313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9314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508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5938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703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9408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736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3132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555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2659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4833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3094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8088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294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1716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2265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104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4686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7853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225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9964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399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6173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363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668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417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8668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778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5715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3268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9369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233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9695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3436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7947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111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7938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6633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7479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30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4058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3036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996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4713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64136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82510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77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9975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0053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4037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6021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59186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5884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70411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14313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1616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6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D3131-1FA9-4670-8F2C-1BE86865DE30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78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3C9CC-3CCA-4535-B184-986F39DA3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2884602"/>
            <a:ext cx="9876000" cy="1820561"/>
          </a:xfrm>
        </p:spPr>
        <p:txBody>
          <a:bodyPr lIns="0" tIns="0" rIns="0" bIns="0" anchor="t" anchorCtr="0">
            <a:normAutofit/>
          </a:bodyPr>
          <a:lstStyle>
            <a:lvl1pPr algn="l">
              <a:defRPr sz="38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61F969-B7A9-40EE-BE88-190FC6C5A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4705164"/>
            <a:ext cx="9876000" cy="11003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042A25-C505-44CE-B7E9-325EB044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9644FD-01E2-49D6-B93F-8B6C677D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859EC668-EBF9-4189-A653-B1CE7EDBAA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792000"/>
            <a:ext cx="2394000" cy="685530"/>
          </a:xfrm>
          <a:prstGeom prst="rect">
            <a:avLst/>
          </a:prstGeom>
        </p:spPr>
      </p:pic>
      <p:pic>
        <p:nvPicPr>
          <p:cNvPr id="8" name="Ecke">
            <a:extLst>
              <a:ext uri="{FF2B5EF4-FFF2-40B4-BE49-F238E27FC236}">
                <a16:creationId xmlns:a16="http://schemas.microsoft.com/office/drawing/2014/main" id="{08EA6DA9-C946-42B7-8977-3481F379E5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02" y="0"/>
            <a:ext cx="450343" cy="450343"/>
          </a:xfrm>
          <a:prstGeom prst="rect">
            <a:avLst/>
          </a:prstGeom>
        </p:spPr>
      </p:pic>
      <p:cxnSp>
        <p:nvCxnSpPr>
          <p:cNvPr id="11" name="Linie ro">
            <a:extLst>
              <a:ext uri="{FF2B5EF4-FFF2-40B4-BE49-F238E27FC236}">
                <a16:creationId xmlns:a16="http://schemas.microsoft.com/office/drawing/2014/main" id="{AF90A228-1CA0-4B47-B9BE-5A309CD7F702}"/>
              </a:ext>
            </a:extLst>
          </p:cNvPr>
          <p:cNvCxnSpPr/>
          <p:nvPr userDrawn="1"/>
        </p:nvCxnSpPr>
        <p:spPr>
          <a:xfrm>
            <a:off x="792000" y="2326787"/>
            <a:ext cx="90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C47AC6EC-76AC-4110-97F8-AF3B132E91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2000" y="2448330"/>
            <a:ext cx="9876000" cy="254000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26FABB-DE2E-9C16-C2CF-C67EF6087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9243" y="6372000"/>
            <a:ext cx="4960800" cy="24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B904FC-B03F-78F4-77BB-6D537E6CEED2}"/>
              </a:ext>
            </a:extLst>
          </p:cNvPr>
          <p:cNvSpPr txBox="1"/>
          <p:nvPr userDrawn="1"/>
        </p:nvSpPr>
        <p:spPr>
          <a:xfrm>
            <a:off x="8075646" y="630201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@</a:t>
            </a:r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</a:t>
            </a:r>
            <a:endParaRPr lang="de-DE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C569D62-08B7-9950-64A0-996095286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65" y="6371621"/>
            <a:ext cx="242884" cy="2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4F6535-D80C-FF17-9ABE-8BBE31C3FB19}"/>
              </a:ext>
            </a:extLst>
          </p:cNvPr>
          <p:cNvSpPr txBox="1"/>
          <p:nvPr userDrawn="1"/>
        </p:nvSpPr>
        <p:spPr>
          <a:xfrm>
            <a:off x="6721727" y="6336618"/>
            <a:ext cx="116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tschuehly.de</a:t>
            </a:r>
          </a:p>
        </p:txBody>
      </p:sp>
    </p:spTree>
    <p:extLst>
      <p:ext uri="{BB962C8B-B14F-4D97-AF65-F5344CB8AC3E}">
        <p14:creationId xmlns:p14="http://schemas.microsoft.com/office/powerpoint/2010/main" val="44247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8D3B0-2E8D-41E4-9018-8A362245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417959-FC68-4FA8-87C2-953FE189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20903-5BF1-468D-B995-39559A12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5766" y="6417291"/>
            <a:ext cx="7200000" cy="108000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C0E9BD-CB8D-4230-A887-54BB6023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3033E6E1-86A1-42FE-95CE-869AA22FBF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3334730"/>
            <a:ext cx="3102300" cy="10953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None/>
              <a:defRPr sz="1600">
                <a:solidFill>
                  <a:schemeClr val="accent2"/>
                </a:solidFill>
              </a:defRPr>
            </a:lvl2pPr>
            <a:lvl3pPr marL="914400" indent="0">
              <a:buNone/>
              <a:defRPr sz="1400">
                <a:solidFill>
                  <a:schemeClr val="accent2"/>
                </a:solidFill>
              </a:defRPr>
            </a:lvl3pPr>
            <a:lvl4pPr marL="1371600" indent="0">
              <a:buNone/>
              <a:defRPr sz="1200">
                <a:solidFill>
                  <a:schemeClr val="accent2"/>
                </a:solidFill>
              </a:defRPr>
            </a:lvl4pPr>
            <a:lvl5pPr marL="1828800" indent="0">
              <a:buNone/>
              <a:defRPr sz="1200"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13">
            <a:extLst>
              <a:ext uri="{FF2B5EF4-FFF2-40B4-BE49-F238E27FC236}">
                <a16:creationId xmlns:a16="http://schemas.microsoft.com/office/drawing/2014/main" id="{03CD75B4-E455-4781-8180-99E78C1F80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600318"/>
            <a:ext cx="3102299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743F0EA2-EF61-4FE1-997C-1CA3F96AEB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3363" y="600318"/>
            <a:ext cx="7800878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67735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1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417959-FC68-4FA8-87C2-953FE189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C0E9BD-CB8D-4230-A887-54BB6023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13">
            <a:extLst>
              <a:ext uri="{FF2B5EF4-FFF2-40B4-BE49-F238E27FC236}">
                <a16:creationId xmlns:a16="http://schemas.microsoft.com/office/drawing/2014/main" id="{03CD75B4-E455-4781-8180-99E78C1F80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600318"/>
            <a:ext cx="11509278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9" name="Linie lo">
            <a:extLst>
              <a:ext uri="{FF2B5EF4-FFF2-40B4-BE49-F238E27FC236}">
                <a16:creationId xmlns:a16="http://schemas.microsoft.com/office/drawing/2014/main" id="{0971B950-A1FB-4003-82A8-E4042E46DA2C}"/>
              </a:ext>
            </a:extLst>
          </p:cNvPr>
          <p:cNvCxnSpPr/>
          <p:nvPr userDrawn="1"/>
        </p:nvCxnSpPr>
        <p:spPr>
          <a:xfrm>
            <a:off x="432000" y="432000"/>
            <a:ext cx="90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Ecke">
            <a:extLst>
              <a:ext uri="{FF2B5EF4-FFF2-40B4-BE49-F238E27FC236}">
                <a16:creationId xmlns:a16="http://schemas.microsoft.com/office/drawing/2014/main" id="{D17B6E81-BD7C-4F3E-A0C3-FE87DFA16A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0343" cy="450343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76A8E8A8-09E8-4E0A-8D00-9A48AF16F7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58" y="6372000"/>
            <a:ext cx="854886" cy="244800"/>
          </a:xfrm>
          <a:prstGeom prst="rect">
            <a:avLst/>
          </a:prstGeom>
        </p:spPr>
      </p:pic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703F332-CC7E-C3CD-6603-951675C36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9243" y="6372000"/>
            <a:ext cx="4960800" cy="24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E7E8E09-2E34-A48A-B7A0-90E846280928}"/>
              </a:ext>
            </a:extLst>
          </p:cNvPr>
          <p:cNvSpPr txBox="1"/>
          <p:nvPr userDrawn="1"/>
        </p:nvSpPr>
        <p:spPr>
          <a:xfrm>
            <a:off x="8075646" y="630201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@</a:t>
            </a:r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</a:t>
            </a:r>
            <a:endParaRPr lang="de-DE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C7B02A2-57C5-CD20-2720-D76550E341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65" y="6371621"/>
            <a:ext cx="242884" cy="2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99531CB-978C-A87B-86A9-71DB662BAAF2}"/>
              </a:ext>
            </a:extLst>
          </p:cNvPr>
          <p:cNvSpPr txBox="1"/>
          <p:nvPr userDrawn="1"/>
        </p:nvSpPr>
        <p:spPr>
          <a:xfrm>
            <a:off x="6721727" y="6336618"/>
            <a:ext cx="116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tschuehly.de</a:t>
            </a:r>
          </a:p>
        </p:txBody>
      </p:sp>
    </p:spTree>
    <p:extLst>
      <p:ext uri="{BB962C8B-B14F-4D97-AF65-F5344CB8AC3E}">
        <p14:creationId xmlns:p14="http://schemas.microsoft.com/office/powerpoint/2010/main" val="2564608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141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C4C9D8-2BAB-4233-B707-B860F4DEA3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3713" y="1737187"/>
            <a:ext cx="6684573" cy="3383626"/>
          </a:xfrm>
        </p:spPr>
        <p:txBody>
          <a:bodyPr>
            <a:normAutofit/>
          </a:bodyPr>
          <a:lstStyle>
            <a:lvl1pPr>
              <a:defRPr sz="2800">
                <a:latin typeface="Book Antiqua" panose="02040602050305030304" pitchFamily="18" charset="0"/>
              </a:defRPr>
            </a:lvl1pPr>
            <a:lvl2pPr>
              <a:defRPr sz="2800">
                <a:latin typeface="Book Antiqua" panose="02040602050305030304" pitchFamily="18" charset="0"/>
              </a:defRPr>
            </a:lvl2pPr>
            <a:lvl3pPr>
              <a:defRPr sz="2800">
                <a:latin typeface="Book Antiqua" panose="02040602050305030304" pitchFamily="18" charset="0"/>
              </a:defRPr>
            </a:lvl3pPr>
            <a:lvl4pPr>
              <a:defRPr sz="2800">
                <a:latin typeface="Book Antiqua" panose="02040602050305030304" pitchFamily="18" charset="0"/>
              </a:defRPr>
            </a:lvl4pPr>
            <a:lvl5pPr>
              <a:defRPr sz="2800">
                <a:latin typeface="Book Antiqua" panose="02040602050305030304" pitchFamily="18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37290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13">
            <a:extLst>
              <a:ext uri="{FF2B5EF4-FFF2-40B4-BE49-F238E27FC236}">
                <a16:creationId xmlns:a16="http://schemas.microsoft.com/office/drawing/2014/main" id="{03CD75B4-E455-4781-8180-99E78C1F80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600318"/>
            <a:ext cx="11509278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9" name="Linie lo">
            <a:extLst>
              <a:ext uri="{FF2B5EF4-FFF2-40B4-BE49-F238E27FC236}">
                <a16:creationId xmlns:a16="http://schemas.microsoft.com/office/drawing/2014/main" id="{0971B950-A1FB-4003-82A8-E4042E46DA2C}"/>
              </a:ext>
            </a:extLst>
          </p:cNvPr>
          <p:cNvCxnSpPr/>
          <p:nvPr userDrawn="1"/>
        </p:nvCxnSpPr>
        <p:spPr>
          <a:xfrm>
            <a:off x="432000" y="432000"/>
            <a:ext cx="90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Ecke">
            <a:extLst>
              <a:ext uri="{FF2B5EF4-FFF2-40B4-BE49-F238E27FC236}">
                <a16:creationId xmlns:a16="http://schemas.microsoft.com/office/drawing/2014/main" id="{D17B6E81-BD7C-4F3E-A0C3-FE87DFA16A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0343" cy="450343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76A8E8A8-09E8-4E0A-8D00-9A48AF16F7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58" y="6372000"/>
            <a:ext cx="854886" cy="2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66463-09D4-41FB-8EAF-4ADACB7E7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279E0-527F-4C50-87F8-FEFCD2A97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3363" y="1066802"/>
            <a:ext cx="7813675" cy="4738686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D25EEE-E581-484C-811B-7D09F9A7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728A00-6045-4689-94B8-FCBB6C0A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19E925-8E56-4EDA-A1ED-0B3E15C29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3334730"/>
            <a:ext cx="3102300" cy="10953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None/>
              <a:defRPr sz="1600">
                <a:solidFill>
                  <a:schemeClr val="accent2"/>
                </a:solidFill>
              </a:defRPr>
            </a:lvl2pPr>
            <a:lvl3pPr marL="914400" indent="0">
              <a:buNone/>
              <a:defRPr sz="1400">
                <a:solidFill>
                  <a:schemeClr val="accent2"/>
                </a:solidFill>
              </a:defRPr>
            </a:lvl3pPr>
            <a:lvl4pPr marL="1371600" indent="0">
              <a:buNone/>
              <a:defRPr sz="1200">
                <a:solidFill>
                  <a:schemeClr val="accent2"/>
                </a:solidFill>
              </a:defRPr>
            </a:lvl4pPr>
            <a:lvl5pPr marL="1828800" indent="0">
              <a:buNone/>
              <a:defRPr sz="1200"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F8D3B7B-00B1-411F-8341-987F0063B3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600318"/>
            <a:ext cx="3102299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BBF5151-144E-4A77-9D82-49802D0F8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3363" y="600318"/>
            <a:ext cx="7800878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A2BB7B6-91B7-89C3-919C-533583D0B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9243" y="6372000"/>
            <a:ext cx="4960800" cy="24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121E51A-3F6A-E6C3-03FF-9D4554A02DC7}"/>
              </a:ext>
            </a:extLst>
          </p:cNvPr>
          <p:cNvSpPr txBox="1"/>
          <p:nvPr userDrawn="1"/>
        </p:nvSpPr>
        <p:spPr>
          <a:xfrm>
            <a:off x="8075646" y="630201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@</a:t>
            </a:r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</a:t>
            </a:r>
            <a:endParaRPr lang="de-DE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FF2F86C-13D2-B085-1976-1EB5D1F102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65" y="6371621"/>
            <a:ext cx="242884" cy="2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05C02FB-8271-F829-A461-683C23DD25CA}"/>
              </a:ext>
            </a:extLst>
          </p:cNvPr>
          <p:cNvSpPr txBox="1"/>
          <p:nvPr userDrawn="1"/>
        </p:nvSpPr>
        <p:spPr>
          <a:xfrm>
            <a:off x="6721727" y="6336618"/>
            <a:ext cx="116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tschuehly.de</a:t>
            </a:r>
          </a:p>
        </p:txBody>
      </p:sp>
    </p:spTree>
    <p:extLst>
      <p:ext uri="{BB962C8B-B14F-4D97-AF65-F5344CB8AC3E}">
        <p14:creationId xmlns:p14="http://schemas.microsoft.com/office/powerpoint/2010/main" val="1520312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1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883EF8-A3BE-4419-A723-90D4324926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0" y="3686420"/>
            <a:ext cx="11522077" cy="1661993"/>
          </a:xfrm>
          <a:solidFill>
            <a:schemeClr val="bg1"/>
          </a:solidFill>
        </p:spPr>
        <p:txBody>
          <a:bodyPr wrap="square" lIns="0" tIns="0" rIns="0" bIns="0" anchor="t" anchorCtr="0">
            <a:spAutoFit/>
          </a:bodyPr>
          <a:lstStyle>
            <a:lvl1pPr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 click to edit Master title style click to edit Master title style click to edit Master title style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AC29EF-594B-46D3-8C39-E262CA3C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D2D75-A393-4382-A2B0-6E3913F3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Linie lo">
            <a:extLst>
              <a:ext uri="{FF2B5EF4-FFF2-40B4-BE49-F238E27FC236}">
                <a16:creationId xmlns:a16="http://schemas.microsoft.com/office/drawing/2014/main" id="{30C6B9F3-C56D-4DE0-A11B-B7FE2F6A4B97}"/>
              </a:ext>
            </a:extLst>
          </p:cNvPr>
          <p:cNvCxnSpPr/>
          <p:nvPr userDrawn="1"/>
        </p:nvCxnSpPr>
        <p:spPr>
          <a:xfrm>
            <a:off x="432000" y="432000"/>
            <a:ext cx="90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cke">
            <a:extLst>
              <a:ext uri="{FF2B5EF4-FFF2-40B4-BE49-F238E27FC236}">
                <a16:creationId xmlns:a16="http://schemas.microsoft.com/office/drawing/2014/main" id="{F93F0181-290F-48FB-8D52-3828B307E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0343" cy="450343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DE7E7C2-0DEC-4BBE-8368-7EB560E495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58" y="6372000"/>
            <a:ext cx="854886" cy="244800"/>
          </a:xfrm>
          <a:prstGeom prst="rect">
            <a:avLst/>
          </a:prstGeom>
        </p:spPr>
      </p:pic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F3786AAB-C6AC-4154-8BCA-9183F42C40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600318"/>
            <a:ext cx="11522076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BD0AA764-FD64-0889-D08A-1BE859B3BAF6}"/>
              </a:ext>
            </a:extLst>
          </p:cNvPr>
          <p:cNvSpPr txBox="1">
            <a:spLocks/>
          </p:cNvSpPr>
          <p:nvPr userDrawn="1"/>
        </p:nvSpPr>
        <p:spPr>
          <a:xfrm>
            <a:off x="1429243" y="6372000"/>
            <a:ext cx="4960800" cy="244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A0ABCA-0530-62DB-3290-1111825C54EF}"/>
              </a:ext>
            </a:extLst>
          </p:cNvPr>
          <p:cNvSpPr txBox="1"/>
          <p:nvPr userDrawn="1"/>
        </p:nvSpPr>
        <p:spPr>
          <a:xfrm>
            <a:off x="8075646" y="630201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@</a:t>
            </a:r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</a:t>
            </a:r>
            <a:endParaRPr lang="de-DE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6D5AA85-550F-5199-F745-8B715D4223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65" y="6371621"/>
            <a:ext cx="242884" cy="2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15D4CE6-4D5A-F484-B1D5-FC576F4A2856}"/>
              </a:ext>
            </a:extLst>
          </p:cNvPr>
          <p:cNvSpPr txBox="1"/>
          <p:nvPr userDrawn="1"/>
        </p:nvSpPr>
        <p:spPr>
          <a:xfrm>
            <a:off x="6721727" y="6336618"/>
            <a:ext cx="116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tschuehly.de</a:t>
            </a:r>
          </a:p>
        </p:txBody>
      </p:sp>
    </p:spTree>
    <p:extLst>
      <p:ext uri="{BB962C8B-B14F-4D97-AF65-F5344CB8AC3E}">
        <p14:creationId xmlns:p14="http://schemas.microsoft.com/office/powerpoint/2010/main" val="32003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FDACF-2E39-4F42-8D38-733E326B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E00F11-9399-4B6D-83C3-833BE5EE7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43363" y="1066801"/>
            <a:ext cx="3780000" cy="473868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B55882-737D-4A6E-B691-CED0D7F0E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77038" y="1066801"/>
            <a:ext cx="3780000" cy="473868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8EBD37-89D0-474C-81A1-A2A755B0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5DBFB3-CB04-44E6-9426-AE67A50BA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5853" y="6417291"/>
            <a:ext cx="7200000" cy="108000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2D995E-7947-452E-829A-13D8378E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3BEDA97-A49B-4A25-8CB2-2F69A3ADD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3334730"/>
            <a:ext cx="3102300" cy="10953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None/>
              <a:defRPr sz="1600">
                <a:solidFill>
                  <a:schemeClr val="accent2"/>
                </a:solidFill>
              </a:defRPr>
            </a:lvl2pPr>
            <a:lvl3pPr marL="914400" indent="0">
              <a:buNone/>
              <a:defRPr sz="1400">
                <a:solidFill>
                  <a:schemeClr val="accent2"/>
                </a:solidFill>
              </a:defRPr>
            </a:lvl3pPr>
            <a:lvl4pPr marL="1371600" indent="0">
              <a:buNone/>
              <a:defRPr sz="1200">
                <a:solidFill>
                  <a:schemeClr val="accent2"/>
                </a:solidFill>
              </a:defRPr>
            </a:lvl4pPr>
            <a:lvl5pPr marL="1828800" indent="0">
              <a:buNone/>
              <a:defRPr sz="1200"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7F7CCFE-778A-42CD-8464-11AB0FCDA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600318"/>
            <a:ext cx="3102299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6D7C4964-354C-43C3-9F45-305E3CACC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3363" y="600318"/>
            <a:ext cx="3780000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3C2043CB-70F3-46B5-82E4-D701A49803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7038" y="600318"/>
            <a:ext cx="3767203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2" name="Linie ro">
            <a:extLst>
              <a:ext uri="{FF2B5EF4-FFF2-40B4-BE49-F238E27FC236}">
                <a16:creationId xmlns:a16="http://schemas.microsoft.com/office/drawing/2014/main" id="{BF1A1561-FB6C-431F-8747-0F29BE3A377B}"/>
              </a:ext>
            </a:extLst>
          </p:cNvPr>
          <p:cNvCxnSpPr/>
          <p:nvPr userDrawn="1"/>
        </p:nvCxnSpPr>
        <p:spPr>
          <a:xfrm>
            <a:off x="8175853" y="432000"/>
            <a:ext cx="90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nie ro">
            <a:extLst>
              <a:ext uri="{FF2B5EF4-FFF2-40B4-BE49-F238E27FC236}">
                <a16:creationId xmlns:a16="http://schemas.microsoft.com/office/drawing/2014/main" id="{4EB0B4D5-6A2B-4308-ABD2-9189F0C927CE}"/>
              </a:ext>
            </a:extLst>
          </p:cNvPr>
          <p:cNvCxnSpPr/>
          <p:nvPr userDrawn="1"/>
        </p:nvCxnSpPr>
        <p:spPr>
          <a:xfrm>
            <a:off x="8175853" y="5946513"/>
            <a:ext cx="90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569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3" userDrawn="1">
          <p15:clr>
            <a:srgbClr val="FBAE40"/>
          </p15:clr>
        </p15:guide>
        <p15:guide id="2" pos="261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FDACF-2E39-4F42-8D38-733E326B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E00F11-9399-4B6D-83C3-833BE5EE7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43363" y="1066801"/>
            <a:ext cx="2407349" cy="4738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B55882-737D-4A6E-B691-CED0D7F0E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6524" y="1066801"/>
            <a:ext cx="2407351" cy="4738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8EBD37-89D0-474C-81A1-A2A755B0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5DBFB3-CB04-44E6-9426-AE67A50BA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6059" y="6417291"/>
            <a:ext cx="7200000" cy="108000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2D995E-7947-452E-829A-13D8378E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3BEDA97-A49B-4A25-8CB2-2F69A3ADD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3334730"/>
            <a:ext cx="3102300" cy="10953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None/>
              <a:defRPr sz="1600">
                <a:solidFill>
                  <a:schemeClr val="accent2"/>
                </a:solidFill>
              </a:defRPr>
            </a:lvl2pPr>
            <a:lvl3pPr marL="914400" indent="0">
              <a:buNone/>
              <a:defRPr sz="1400">
                <a:solidFill>
                  <a:schemeClr val="accent2"/>
                </a:solidFill>
              </a:defRPr>
            </a:lvl3pPr>
            <a:lvl4pPr marL="1371600" indent="0">
              <a:buNone/>
              <a:defRPr sz="1200">
                <a:solidFill>
                  <a:schemeClr val="accent2"/>
                </a:solidFill>
              </a:defRPr>
            </a:lvl4pPr>
            <a:lvl5pPr marL="1828800" indent="0">
              <a:buNone/>
              <a:defRPr sz="1200"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7F7CCFE-778A-42CD-8464-11AB0FCDA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600318"/>
            <a:ext cx="3102299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6D7C4964-354C-43C3-9F45-305E3CACC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3363" y="600318"/>
            <a:ext cx="2407351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3C2043CB-70F3-46B5-82E4-D701A49803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523" y="600318"/>
            <a:ext cx="2407351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5" name="Linie ro">
            <a:extLst>
              <a:ext uri="{FF2B5EF4-FFF2-40B4-BE49-F238E27FC236}">
                <a16:creationId xmlns:a16="http://schemas.microsoft.com/office/drawing/2014/main" id="{EE335A41-0454-4B63-B958-9789B4AB43D1}"/>
              </a:ext>
            </a:extLst>
          </p:cNvPr>
          <p:cNvCxnSpPr>
            <a:cxnSpLocks/>
          </p:cNvCxnSpPr>
          <p:nvPr userDrawn="1"/>
        </p:nvCxnSpPr>
        <p:spPr>
          <a:xfrm>
            <a:off x="9552340" y="432000"/>
            <a:ext cx="90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Linie ro">
            <a:extLst>
              <a:ext uri="{FF2B5EF4-FFF2-40B4-BE49-F238E27FC236}">
                <a16:creationId xmlns:a16="http://schemas.microsoft.com/office/drawing/2014/main" id="{8B84BFA4-FF57-4837-9CBC-80BB986A8B8D}"/>
              </a:ext>
            </a:extLst>
          </p:cNvPr>
          <p:cNvCxnSpPr>
            <a:cxnSpLocks/>
          </p:cNvCxnSpPr>
          <p:nvPr userDrawn="1"/>
        </p:nvCxnSpPr>
        <p:spPr>
          <a:xfrm>
            <a:off x="6840488" y="432000"/>
            <a:ext cx="90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73D37715-1E2C-4DDB-9BCC-655D916103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6890" y="600318"/>
            <a:ext cx="2407351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09C8171F-E386-49CF-BF59-F59A6CF8528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9449687" y="1066802"/>
            <a:ext cx="2407351" cy="47386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cxnSp>
        <p:nvCxnSpPr>
          <p:cNvPr id="19" name="Linie ro">
            <a:extLst>
              <a:ext uri="{FF2B5EF4-FFF2-40B4-BE49-F238E27FC236}">
                <a16:creationId xmlns:a16="http://schemas.microsoft.com/office/drawing/2014/main" id="{F7030E63-0927-444D-A371-612F8A8598D4}"/>
              </a:ext>
            </a:extLst>
          </p:cNvPr>
          <p:cNvCxnSpPr/>
          <p:nvPr userDrawn="1"/>
        </p:nvCxnSpPr>
        <p:spPr>
          <a:xfrm>
            <a:off x="9552340" y="5937635"/>
            <a:ext cx="90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ie ro">
            <a:extLst>
              <a:ext uri="{FF2B5EF4-FFF2-40B4-BE49-F238E27FC236}">
                <a16:creationId xmlns:a16="http://schemas.microsoft.com/office/drawing/2014/main" id="{AF9C22B2-6EFB-4B83-90A7-C9F60018B030}"/>
              </a:ext>
            </a:extLst>
          </p:cNvPr>
          <p:cNvCxnSpPr/>
          <p:nvPr userDrawn="1"/>
        </p:nvCxnSpPr>
        <p:spPr>
          <a:xfrm>
            <a:off x="6840488" y="5937635"/>
            <a:ext cx="90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767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16" userDrawn="1">
          <p15:clr>
            <a:srgbClr val="FBAE40"/>
          </p15:clr>
        </p15:guide>
        <p15:guide id="2" pos="6017" userDrawn="1">
          <p15:clr>
            <a:srgbClr val="FBAE40"/>
          </p15:clr>
        </p15:guide>
        <p15:guide id="3" pos="261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66463-09D4-41FB-8EAF-4ADACB7E7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279E0-527F-4C50-87F8-FEFCD2A97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43363" y="1066802"/>
            <a:ext cx="7813675" cy="950196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41338" indent="0">
              <a:buNone/>
              <a:defRPr/>
            </a:lvl4pPr>
            <a:lvl5pPr marL="719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D25EEE-E581-484C-811B-7D09F9A7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C85EF-360C-4B52-A6AF-AC8E2AA5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6059" y="6417291"/>
            <a:ext cx="7200000" cy="108000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728A00-6045-4689-94B8-FCBB6C0A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19E925-8E56-4EDA-A1ED-0B3E15C29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3334730"/>
            <a:ext cx="3102300" cy="10953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None/>
              <a:defRPr sz="1600">
                <a:solidFill>
                  <a:schemeClr val="accent2"/>
                </a:solidFill>
              </a:defRPr>
            </a:lvl2pPr>
            <a:lvl3pPr marL="914400" indent="0">
              <a:buNone/>
              <a:defRPr sz="1400">
                <a:solidFill>
                  <a:schemeClr val="accent2"/>
                </a:solidFill>
              </a:defRPr>
            </a:lvl3pPr>
            <a:lvl4pPr marL="1371600" indent="0">
              <a:buNone/>
              <a:defRPr sz="1200">
                <a:solidFill>
                  <a:schemeClr val="accent2"/>
                </a:solidFill>
              </a:defRPr>
            </a:lvl4pPr>
            <a:lvl5pPr marL="1828800" indent="0">
              <a:buNone/>
              <a:defRPr sz="1200"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F8D3B7B-00B1-411F-8341-987F0063B3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600318"/>
            <a:ext cx="3102299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BBF5151-144E-4A77-9D82-49802D0F8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3363" y="600318"/>
            <a:ext cx="7813675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Top line">
            <a:extLst>
              <a:ext uri="{FF2B5EF4-FFF2-40B4-BE49-F238E27FC236}">
                <a16:creationId xmlns:a16="http://schemas.microsoft.com/office/drawing/2014/main" id="{1CD1F52F-A794-4E02-9506-0861731B0FA1}"/>
              </a:ext>
            </a:extLst>
          </p:cNvPr>
          <p:cNvCxnSpPr/>
          <p:nvPr userDrawn="1"/>
        </p:nvCxnSpPr>
        <p:spPr>
          <a:xfrm>
            <a:off x="4176000" y="2268000"/>
            <a:ext cx="90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 line">
            <a:extLst>
              <a:ext uri="{FF2B5EF4-FFF2-40B4-BE49-F238E27FC236}">
                <a16:creationId xmlns:a16="http://schemas.microsoft.com/office/drawing/2014/main" id="{512B496D-2740-4E3E-BD2A-D2EE07C7E50E}"/>
              </a:ext>
            </a:extLst>
          </p:cNvPr>
          <p:cNvCxnSpPr/>
          <p:nvPr userDrawn="1"/>
        </p:nvCxnSpPr>
        <p:spPr>
          <a:xfrm>
            <a:off x="4176000" y="4104000"/>
            <a:ext cx="90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B38F18A-3D7E-4D9F-9C8C-A15834C7997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43363" y="2899805"/>
            <a:ext cx="7813675" cy="950196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41338" indent="0">
              <a:buNone/>
              <a:defRPr/>
            </a:lvl4pPr>
            <a:lvl5pPr marL="719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A923E7E5-BBA4-4A95-B470-C40C3F9A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43363" y="2433321"/>
            <a:ext cx="7813675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118E1911-26A4-40C3-BA22-EBF1E97B0CB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043363" y="4724940"/>
            <a:ext cx="7813675" cy="950196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41338" indent="0">
              <a:buNone/>
              <a:defRPr/>
            </a:lvl4pPr>
            <a:lvl5pPr marL="719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693D6A82-273D-45D3-9BBF-56287FDFC5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43363" y="4258456"/>
            <a:ext cx="7800878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7188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1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66463-09D4-41FB-8EAF-4ADACB7E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066801"/>
            <a:ext cx="11509277" cy="6238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279E0-527F-4C50-87F8-FEFCD2A97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59" y="1903172"/>
            <a:ext cx="11509280" cy="3902315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D25EEE-E581-484C-811B-7D09F9A7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728A00-6045-4689-94B8-FCBB6C0A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6D3664-FD34-4102-8E50-42AB512A6213}"/>
              </a:ext>
            </a:extLst>
          </p:cNvPr>
          <p:cNvGrpSpPr/>
          <p:nvPr userDrawn="1"/>
        </p:nvGrpSpPr>
        <p:grpSpPr>
          <a:xfrm>
            <a:off x="0" y="0"/>
            <a:ext cx="1332000" cy="5940000"/>
            <a:chOff x="0" y="0"/>
            <a:chExt cx="1332000" cy="594000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977A18B0-BD84-4256-9892-8154AF117C00}"/>
                </a:ext>
              </a:extLst>
            </p:cNvPr>
            <p:cNvGrpSpPr/>
            <p:nvPr userDrawn="1"/>
          </p:nvGrpSpPr>
          <p:grpSpPr>
            <a:xfrm>
              <a:off x="432000" y="432000"/>
              <a:ext cx="900000" cy="5508000"/>
              <a:chOff x="432000" y="432000"/>
              <a:chExt cx="900000" cy="5508000"/>
            </a:xfrm>
          </p:grpSpPr>
          <p:cxnSp>
            <p:nvCxnSpPr>
              <p:cNvPr id="18" name="Linie lu">
                <a:extLst>
                  <a:ext uri="{FF2B5EF4-FFF2-40B4-BE49-F238E27FC236}">
                    <a16:creationId xmlns:a16="http://schemas.microsoft.com/office/drawing/2014/main" id="{9F04B65A-D261-4A6B-9272-85FDDD41EE1C}"/>
                  </a:ext>
                </a:extLst>
              </p:cNvPr>
              <p:cNvCxnSpPr/>
              <p:nvPr userDrawn="1"/>
            </p:nvCxnSpPr>
            <p:spPr>
              <a:xfrm>
                <a:off x="432000" y="5940000"/>
                <a:ext cx="900000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Linie lo">
                <a:extLst>
                  <a:ext uri="{FF2B5EF4-FFF2-40B4-BE49-F238E27FC236}">
                    <a16:creationId xmlns:a16="http://schemas.microsoft.com/office/drawing/2014/main" id="{6864FC09-AF4D-452D-B15F-162A92937883}"/>
                  </a:ext>
                </a:extLst>
              </p:cNvPr>
              <p:cNvCxnSpPr/>
              <p:nvPr userDrawn="1"/>
            </p:nvCxnSpPr>
            <p:spPr>
              <a:xfrm>
                <a:off x="432000" y="432000"/>
                <a:ext cx="90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Ecke">
              <a:extLst>
                <a:ext uri="{FF2B5EF4-FFF2-40B4-BE49-F238E27FC236}">
                  <a16:creationId xmlns:a16="http://schemas.microsoft.com/office/drawing/2014/main" id="{047DB41B-1228-4051-9650-349F1A9F7A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0343" cy="450343"/>
            </a:xfrm>
            <a:prstGeom prst="rect">
              <a:avLst/>
            </a:prstGeom>
          </p:spPr>
        </p:pic>
      </p:grpSp>
      <p:pic>
        <p:nvPicPr>
          <p:cNvPr id="21" name="Logo">
            <a:extLst>
              <a:ext uri="{FF2B5EF4-FFF2-40B4-BE49-F238E27FC236}">
                <a16:creationId xmlns:a16="http://schemas.microsoft.com/office/drawing/2014/main" id="{E4E2EF2A-A5E9-4BCD-BE87-0CC3BD4101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58" y="6372000"/>
            <a:ext cx="854886" cy="244800"/>
          </a:xfrm>
          <a:prstGeom prst="rect">
            <a:avLst/>
          </a:prstGeom>
        </p:spPr>
      </p:pic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2399EFF5-719A-45FD-B0BA-827B82992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600318"/>
            <a:ext cx="11509276" cy="254001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100" b="1" cap="all" baseline="0">
                <a:solidFill>
                  <a:schemeClr val="accent1"/>
                </a:solidFill>
              </a:defRPr>
            </a:lvl1pPr>
          </a:lstStyle>
          <a:p>
            <a:pPr marL="177800" lvl="0" indent="-177800"/>
            <a:r>
              <a:rPr lang="de-DE"/>
              <a:t>Mastertextformat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3767CB7-5D96-019A-E30D-BFBEF589F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9243" y="6372000"/>
            <a:ext cx="4960800" cy="24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39106EC-8554-D09F-6E1B-1D47C35B7571}"/>
              </a:ext>
            </a:extLst>
          </p:cNvPr>
          <p:cNvSpPr txBox="1"/>
          <p:nvPr userDrawn="1"/>
        </p:nvSpPr>
        <p:spPr>
          <a:xfrm>
            <a:off x="8075646" y="630201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@</a:t>
            </a:r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</a:t>
            </a:r>
            <a:endParaRPr lang="de-DE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4876EBA-0E3C-4212-F3F9-EADED78AA6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65" y="6371621"/>
            <a:ext cx="242884" cy="2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4370D88-DBD6-BD30-53D7-D3F0B5DDB25A}"/>
              </a:ext>
            </a:extLst>
          </p:cNvPr>
          <p:cNvSpPr txBox="1"/>
          <p:nvPr userDrawn="1"/>
        </p:nvSpPr>
        <p:spPr>
          <a:xfrm>
            <a:off x="6721727" y="6336618"/>
            <a:ext cx="116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tschuehly.de</a:t>
            </a:r>
          </a:p>
        </p:txBody>
      </p:sp>
    </p:spTree>
    <p:extLst>
      <p:ext uri="{BB962C8B-B14F-4D97-AF65-F5344CB8AC3E}">
        <p14:creationId xmlns:p14="http://schemas.microsoft.com/office/powerpoint/2010/main" val="1213780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15">
          <p15:clr>
            <a:srgbClr val="FBAE40"/>
          </p15:clr>
        </p15:guide>
        <p15:guide id="2" orient="horz" pos="125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66463-09D4-41FB-8EAF-4ADACB7E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066801"/>
            <a:ext cx="11509277" cy="6238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279E0-527F-4C50-87F8-FEFCD2A97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759" y="1903172"/>
            <a:ext cx="11509280" cy="3902315"/>
          </a:xfrm>
        </p:spPr>
        <p:txBody>
          <a:bodyPr>
            <a:normAutofit/>
          </a:bodyPr>
          <a:lstStyle>
            <a:lvl1pPr marL="717550" marR="0" indent="-7175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80000"/>
              <a:buFont typeface="+mj-lt"/>
              <a:buAutoNum type="arabicPeriod"/>
              <a:tabLst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D25EEE-E581-484C-811B-7D09F9A7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728A00-6045-4689-94B8-FCBB6C0A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F8D3B7B-00B1-411F-8341-987F0063B3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600318"/>
            <a:ext cx="3102299" cy="254000"/>
          </a:xfrm>
        </p:spPr>
        <p:txBody>
          <a:bodyPr>
            <a:noAutofit/>
          </a:bodyPr>
          <a:lstStyle>
            <a:lvl1pPr marL="0" indent="0">
              <a:buNone/>
              <a:defRPr sz="1100" b="1" cap="all"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6D3664-FD34-4102-8E50-42AB512A6213}"/>
              </a:ext>
            </a:extLst>
          </p:cNvPr>
          <p:cNvGrpSpPr/>
          <p:nvPr userDrawn="1"/>
        </p:nvGrpSpPr>
        <p:grpSpPr>
          <a:xfrm>
            <a:off x="0" y="0"/>
            <a:ext cx="1332000" cy="5940000"/>
            <a:chOff x="0" y="0"/>
            <a:chExt cx="1332000" cy="594000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977A18B0-BD84-4256-9892-8154AF117C00}"/>
                </a:ext>
              </a:extLst>
            </p:cNvPr>
            <p:cNvGrpSpPr/>
            <p:nvPr userDrawn="1"/>
          </p:nvGrpSpPr>
          <p:grpSpPr>
            <a:xfrm>
              <a:off x="432000" y="432000"/>
              <a:ext cx="900000" cy="5508000"/>
              <a:chOff x="432000" y="432000"/>
              <a:chExt cx="900000" cy="5508000"/>
            </a:xfrm>
          </p:grpSpPr>
          <p:cxnSp>
            <p:nvCxnSpPr>
              <p:cNvPr id="18" name="Linie lu">
                <a:extLst>
                  <a:ext uri="{FF2B5EF4-FFF2-40B4-BE49-F238E27FC236}">
                    <a16:creationId xmlns:a16="http://schemas.microsoft.com/office/drawing/2014/main" id="{9F04B65A-D261-4A6B-9272-85FDDD41EE1C}"/>
                  </a:ext>
                </a:extLst>
              </p:cNvPr>
              <p:cNvCxnSpPr/>
              <p:nvPr userDrawn="1"/>
            </p:nvCxnSpPr>
            <p:spPr>
              <a:xfrm>
                <a:off x="432000" y="5940000"/>
                <a:ext cx="900000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Linie lo">
                <a:extLst>
                  <a:ext uri="{FF2B5EF4-FFF2-40B4-BE49-F238E27FC236}">
                    <a16:creationId xmlns:a16="http://schemas.microsoft.com/office/drawing/2014/main" id="{6864FC09-AF4D-452D-B15F-162A92937883}"/>
                  </a:ext>
                </a:extLst>
              </p:cNvPr>
              <p:cNvCxnSpPr/>
              <p:nvPr userDrawn="1"/>
            </p:nvCxnSpPr>
            <p:spPr>
              <a:xfrm>
                <a:off x="432000" y="432000"/>
                <a:ext cx="90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Ecke">
              <a:extLst>
                <a:ext uri="{FF2B5EF4-FFF2-40B4-BE49-F238E27FC236}">
                  <a16:creationId xmlns:a16="http://schemas.microsoft.com/office/drawing/2014/main" id="{047DB41B-1228-4051-9650-349F1A9F7A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0343" cy="450343"/>
            </a:xfrm>
            <a:prstGeom prst="rect">
              <a:avLst/>
            </a:prstGeom>
          </p:spPr>
        </p:pic>
      </p:grpSp>
      <p:pic>
        <p:nvPicPr>
          <p:cNvPr id="21" name="Logo">
            <a:extLst>
              <a:ext uri="{FF2B5EF4-FFF2-40B4-BE49-F238E27FC236}">
                <a16:creationId xmlns:a16="http://schemas.microsoft.com/office/drawing/2014/main" id="{E4E2EF2A-A5E9-4BCD-BE87-0CC3BD4101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58" y="6372000"/>
            <a:ext cx="854886" cy="244800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D2EBA81-5920-EBF7-2DDC-6DA7D5E45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9243" y="6372000"/>
            <a:ext cx="4960800" cy="24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95A6F0-DF37-D7E2-326B-23650F9B124B}"/>
              </a:ext>
            </a:extLst>
          </p:cNvPr>
          <p:cNvSpPr txBox="1"/>
          <p:nvPr userDrawn="1"/>
        </p:nvSpPr>
        <p:spPr>
          <a:xfrm>
            <a:off x="8075646" y="630201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@</a:t>
            </a:r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</a:t>
            </a:r>
            <a:endParaRPr lang="de-DE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FAFAAEA-15D3-CD2D-7F05-839A97F0C0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65" y="6371621"/>
            <a:ext cx="242884" cy="2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6700BFD-E22A-2F77-1E94-015CE79F40F0}"/>
              </a:ext>
            </a:extLst>
          </p:cNvPr>
          <p:cNvSpPr txBox="1"/>
          <p:nvPr userDrawn="1"/>
        </p:nvSpPr>
        <p:spPr>
          <a:xfrm>
            <a:off x="6721727" y="6336618"/>
            <a:ext cx="116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tschuehly.de</a:t>
            </a:r>
          </a:p>
        </p:txBody>
      </p:sp>
    </p:spTree>
    <p:extLst>
      <p:ext uri="{BB962C8B-B14F-4D97-AF65-F5344CB8AC3E}">
        <p14:creationId xmlns:p14="http://schemas.microsoft.com/office/powerpoint/2010/main" val="1891127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1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66463-09D4-41FB-8EAF-4ADACB7E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066801"/>
            <a:ext cx="11522075" cy="6238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279E0-527F-4C50-87F8-FEFCD2A97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759" y="1903172"/>
            <a:ext cx="11509280" cy="390231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41338" indent="0">
              <a:buNone/>
              <a:defRPr/>
            </a:lvl4pPr>
            <a:lvl5pPr marL="719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D25EEE-E581-484C-811B-7D09F9A7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728A00-6045-4689-94B8-FCBB6C0A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6D3664-FD34-4102-8E50-42AB512A6213}"/>
              </a:ext>
            </a:extLst>
          </p:cNvPr>
          <p:cNvGrpSpPr/>
          <p:nvPr userDrawn="1"/>
        </p:nvGrpSpPr>
        <p:grpSpPr>
          <a:xfrm>
            <a:off x="0" y="0"/>
            <a:ext cx="1332000" cy="5940000"/>
            <a:chOff x="0" y="0"/>
            <a:chExt cx="1332000" cy="594000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977A18B0-BD84-4256-9892-8154AF117C00}"/>
                </a:ext>
              </a:extLst>
            </p:cNvPr>
            <p:cNvGrpSpPr/>
            <p:nvPr userDrawn="1"/>
          </p:nvGrpSpPr>
          <p:grpSpPr>
            <a:xfrm>
              <a:off x="432000" y="432000"/>
              <a:ext cx="900000" cy="5508000"/>
              <a:chOff x="432000" y="432000"/>
              <a:chExt cx="900000" cy="5508000"/>
            </a:xfrm>
          </p:grpSpPr>
          <p:cxnSp>
            <p:nvCxnSpPr>
              <p:cNvPr id="18" name="Linie lu">
                <a:extLst>
                  <a:ext uri="{FF2B5EF4-FFF2-40B4-BE49-F238E27FC236}">
                    <a16:creationId xmlns:a16="http://schemas.microsoft.com/office/drawing/2014/main" id="{9F04B65A-D261-4A6B-9272-85FDDD41EE1C}"/>
                  </a:ext>
                </a:extLst>
              </p:cNvPr>
              <p:cNvCxnSpPr/>
              <p:nvPr userDrawn="1"/>
            </p:nvCxnSpPr>
            <p:spPr>
              <a:xfrm>
                <a:off x="432000" y="5940000"/>
                <a:ext cx="900000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Linie lo">
                <a:extLst>
                  <a:ext uri="{FF2B5EF4-FFF2-40B4-BE49-F238E27FC236}">
                    <a16:creationId xmlns:a16="http://schemas.microsoft.com/office/drawing/2014/main" id="{6864FC09-AF4D-452D-B15F-162A92937883}"/>
                  </a:ext>
                </a:extLst>
              </p:cNvPr>
              <p:cNvCxnSpPr/>
              <p:nvPr userDrawn="1"/>
            </p:nvCxnSpPr>
            <p:spPr>
              <a:xfrm>
                <a:off x="432000" y="432000"/>
                <a:ext cx="90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Ecke">
              <a:extLst>
                <a:ext uri="{FF2B5EF4-FFF2-40B4-BE49-F238E27FC236}">
                  <a16:creationId xmlns:a16="http://schemas.microsoft.com/office/drawing/2014/main" id="{047DB41B-1228-4051-9650-349F1A9F7A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0343" cy="450343"/>
            </a:xfrm>
            <a:prstGeom prst="rect">
              <a:avLst/>
            </a:prstGeom>
          </p:spPr>
        </p:pic>
      </p:grpSp>
      <p:pic>
        <p:nvPicPr>
          <p:cNvPr id="21" name="Logo">
            <a:extLst>
              <a:ext uri="{FF2B5EF4-FFF2-40B4-BE49-F238E27FC236}">
                <a16:creationId xmlns:a16="http://schemas.microsoft.com/office/drawing/2014/main" id="{E4E2EF2A-A5E9-4BCD-BE87-0CC3BD4101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58" y="6372000"/>
            <a:ext cx="854886" cy="244800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E224C86-6C30-9CCC-7997-C219C7BB9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9243" y="6372000"/>
            <a:ext cx="4960800" cy="24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25F90C-318A-A486-FC6C-80DD2CBA47C7}"/>
              </a:ext>
            </a:extLst>
          </p:cNvPr>
          <p:cNvSpPr txBox="1"/>
          <p:nvPr userDrawn="1"/>
        </p:nvSpPr>
        <p:spPr>
          <a:xfrm>
            <a:off x="8075646" y="630201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@</a:t>
            </a:r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</a:t>
            </a:r>
            <a:endParaRPr lang="de-DE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13736E-AA8F-8D92-CD25-FA45D8258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65" y="6371621"/>
            <a:ext cx="242884" cy="2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767B242-EDE8-ED94-BE68-8F5983E283F5}"/>
              </a:ext>
            </a:extLst>
          </p:cNvPr>
          <p:cNvSpPr txBox="1"/>
          <p:nvPr userDrawn="1"/>
        </p:nvSpPr>
        <p:spPr>
          <a:xfrm>
            <a:off x="6721727" y="6336618"/>
            <a:ext cx="116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tschuehly.de</a:t>
            </a:r>
          </a:p>
        </p:txBody>
      </p:sp>
    </p:spTree>
    <p:extLst>
      <p:ext uri="{BB962C8B-B14F-4D97-AF65-F5344CB8AC3E}">
        <p14:creationId xmlns:p14="http://schemas.microsoft.com/office/powerpoint/2010/main" val="6729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8158B23-E1A1-4A4F-81A0-DC4B5686EB4E}"/>
              </a:ext>
            </a:extLst>
          </p:cNvPr>
          <p:cNvGrpSpPr/>
          <p:nvPr userDrawn="1"/>
        </p:nvGrpSpPr>
        <p:grpSpPr>
          <a:xfrm>
            <a:off x="0" y="0"/>
            <a:ext cx="5058244" cy="6137999"/>
            <a:chOff x="0" y="0"/>
            <a:chExt cx="5058244" cy="6137999"/>
          </a:xfrm>
        </p:grpSpPr>
        <p:cxnSp>
          <p:nvCxnSpPr>
            <p:cNvPr id="12" name="Linie ru">
              <a:extLst>
                <a:ext uri="{FF2B5EF4-FFF2-40B4-BE49-F238E27FC236}">
                  <a16:creationId xmlns:a16="http://schemas.microsoft.com/office/drawing/2014/main" id="{5B091601-2D8A-43C7-B574-490D16F31E6F}"/>
                </a:ext>
              </a:extLst>
            </p:cNvPr>
            <p:cNvCxnSpPr/>
            <p:nvPr userDrawn="1"/>
          </p:nvCxnSpPr>
          <p:spPr>
            <a:xfrm>
              <a:off x="4158244" y="5940000"/>
              <a:ext cx="9000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 ro">
              <a:extLst>
                <a:ext uri="{FF2B5EF4-FFF2-40B4-BE49-F238E27FC236}">
                  <a16:creationId xmlns:a16="http://schemas.microsoft.com/office/drawing/2014/main" id="{D668CB16-78B0-47F0-83C5-AD67CA6F723C}"/>
                </a:ext>
              </a:extLst>
            </p:cNvPr>
            <p:cNvCxnSpPr/>
            <p:nvPr userDrawn="1"/>
          </p:nvCxnSpPr>
          <p:spPr>
            <a:xfrm>
              <a:off x="4158244" y="432000"/>
              <a:ext cx="9000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8FDCD55-6090-401D-ABA6-107EAC39886A}"/>
                </a:ext>
              </a:extLst>
            </p:cNvPr>
            <p:cNvGrpSpPr/>
            <p:nvPr userDrawn="1"/>
          </p:nvGrpSpPr>
          <p:grpSpPr>
            <a:xfrm>
              <a:off x="190800" y="190799"/>
              <a:ext cx="3474000" cy="5947200"/>
              <a:chOff x="190800" y="190799"/>
              <a:chExt cx="3474000" cy="5947200"/>
            </a:xfrm>
          </p:grpSpPr>
          <p:sp>
            <p:nvSpPr>
              <p:cNvPr id="16" name="Box l">
                <a:extLst>
                  <a:ext uri="{FF2B5EF4-FFF2-40B4-BE49-F238E27FC236}">
                    <a16:creationId xmlns:a16="http://schemas.microsoft.com/office/drawing/2014/main" id="{8C51B058-E9D5-4AFC-BDDF-2D342D07FC6A}"/>
                  </a:ext>
                </a:extLst>
              </p:cNvPr>
              <p:cNvSpPr/>
              <p:nvPr userDrawn="1"/>
            </p:nvSpPr>
            <p:spPr>
              <a:xfrm flipH="1">
                <a:off x="190800" y="190799"/>
                <a:ext cx="3474000" cy="5947200"/>
              </a:xfrm>
              <a:prstGeom prst="round1Rect">
                <a:avLst>
                  <a:gd name="adj" fmla="val 6249"/>
                </a:avLst>
              </a:prstGeom>
              <a:solidFill>
                <a:srgbClr val="F1F4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noProof="0"/>
              </a:p>
            </p:txBody>
          </p:sp>
          <p:cxnSp>
            <p:nvCxnSpPr>
              <p:cNvPr id="17" name="Linie lu">
                <a:extLst>
                  <a:ext uri="{FF2B5EF4-FFF2-40B4-BE49-F238E27FC236}">
                    <a16:creationId xmlns:a16="http://schemas.microsoft.com/office/drawing/2014/main" id="{28DD5D62-EACC-4D92-A17A-690CF8781AB2}"/>
                  </a:ext>
                </a:extLst>
              </p:cNvPr>
              <p:cNvCxnSpPr/>
              <p:nvPr userDrawn="1"/>
            </p:nvCxnSpPr>
            <p:spPr>
              <a:xfrm>
                <a:off x="432000" y="5940000"/>
                <a:ext cx="900000" cy="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Linie lm">
                <a:extLst>
                  <a:ext uri="{FF2B5EF4-FFF2-40B4-BE49-F238E27FC236}">
                    <a16:creationId xmlns:a16="http://schemas.microsoft.com/office/drawing/2014/main" id="{ABFC959A-0857-4980-9504-5451AD6F37DD}"/>
                  </a:ext>
                </a:extLst>
              </p:cNvPr>
              <p:cNvCxnSpPr/>
              <p:nvPr userDrawn="1"/>
            </p:nvCxnSpPr>
            <p:spPr>
              <a:xfrm>
                <a:off x="432000" y="3150000"/>
                <a:ext cx="900000" cy="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Linie lo">
                <a:extLst>
                  <a:ext uri="{FF2B5EF4-FFF2-40B4-BE49-F238E27FC236}">
                    <a16:creationId xmlns:a16="http://schemas.microsoft.com/office/drawing/2014/main" id="{FEDA4D38-E9B3-42FF-A541-46D98C7E7496}"/>
                  </a:ext>
                </a:extLst>
              </p:cNvPr>
              <p:cNvCxnSpPr/>
              <p:nvPr userDrawn="1"/>
            </p:nvCxnSpPr>
            <p:spPr>
              <a:xfrm>
                <a:off x="432000" y="432000"/>
                <a:ext cx="90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Ecke">
              <a:extLst>
                <a:ext uri="{FF2B5EF4-FFF2-40B4-BE49-F238E27FC236}">
                  <a16:creationId xmlns:a16="http://schemas.microsoft.com/office/drawing/2014/main" id="{0A487953-B4C6-422C-A3A8-5728D5986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0343" cy="450343"/>
            </a:xfrm>
            <a:prstGeom prst="rect">
              <a:avLst/>
            </a:prstGeom>
          </p:spPr>
        </p:pic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4099D9-E4D2-46D4-8CEF-CA8B803A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1066801"/>
            <a:ext cx="3102300" cy="6238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D8D2C5-5CC0-4AF7-AFB9-76B43C438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3363" y="1066801"/>
            <a:ext cx="7813675" cy="4740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7D515-AB2D-410E-9E71-E15BC4163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85563" y="6336619"/>
            <a:ext cx="1925781" cy="26934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accent6"/>
                </a:solidFill>
              </a:defRPr>
            </a:lvl1pPr>
          </a:lstStyle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270A0F-85FB-4B34-84B6-63EA79B77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9243" y="6372000"/>
            <a:ext cx="4960800" cy="24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6A1611-3634-4837-B213-ADB9084B4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6036" y="6336618"/>
            <a:ext cx="608205" cy="26934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accent6"/>
                </a:solidFill>
              </a:defRPr>
            </a:lvl1pPr>
          </a:lstStyle>
          <a:p>
            <a:fld id="{D56DEA4E-9A4F-49A7-B5E6-68940AC9F53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911ED4D6-ED7F-4287-A6C2-D6399533F4F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58" y="6372000"/>
            <a:ext cx="854886" cy="2448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3D25E3A-67BF-FEC1-8A12-427545AC66AB}"/>
              </a:ext>
            </a:extLst>
          </p:cNvPr>
          <p:cNvSpPr txBox="1"/>
          <p:nvPr userDrawn="1"/>
        </p:nvSpPr>
        <p:spPr>
          <a:xfrm>
            <a:off x="8075646" y="630201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@</a:t>
            </a:r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</a:t>
            </a:r>
            <a:endParaRPr lang="de-DE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1E5098-CF51-5BC5-3C20-90E077FD3E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65" y="6371621"/>
            <a:ext cx="242884" cy="2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176FAEB-C863-041D-6AE1-2119FBF7E7DC}"/>
              </a:ext>
            </a:extLst>
          </p:cNvPr>
          <p:cNvSpPr txBox="1"/>
          <p:nvPr userDrawn="1"/>
        </p:nvSpPr>
        <p:spPr>
          <a:xfrm>
            <a:off x="6721727" y="6336618"/>
            <a:ext cx="116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tschuehly.de</a:t>
            </a:r>
          </a:p>
        </p:txBody>
      </p:sp>
    </p:spTree>
    <p:extLst>
      <p:ext uri="{BB962C8B-B14F-4D97-AF65-F5344CB8AC3E}">
        <p14:creationId xmlns:p14="http://schemas.microsoft.com/office/powerpoint/2010/main" val="282484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9" r:id="rId6"/>
    <p:sldLayoutId id="2147483660" r:id="rId7"/>
    <p:sldLayoutId id="2147483662" r:id="rId8"/>
    <p:sldLayoutId id="2147483661" r:id="rId9"/>
    <p:sldLayoutId id="2147483654" r:id="rId10"/>
    <p:sldLayoutId id="2147483656" r:id="rId11"/>
    <p:sldLayoutId id="2147483655" r:id="rId12"/>
    <p:sldLayoutId id="2147483664" r:id="rId13"/>
    <p:sldLayoutId id="214748366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5738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778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78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2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5" orient="horz" pos="3657" userDrawn="1">
          <p15:clr>
            <a:srgbClr val="F26B43"/>
          </p15:clr>
        </p15:guide>
        <p15:guide id="7" orient="horz" pos="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2022.stateofj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wright.com/2020/05/10/spa-fatigu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People/Frystyk/thesis/WWW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schuehly.d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github.com/tschuehly/supabase-security-spring-boot-starter" TargetMode="External"/><Relationship Id="rId4" Type="http://schemas.openxmlformats.org/officeDocument/2006/relationships/hyperlink" Target="https://github.com/tschuehly/spring-view-componen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tschuehly/spring-view-componen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s://www.youtube.com/@ContinuousDelive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davefarley.net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schuehly/supabase-security-spring-boot-starter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ullstack.tschuehly.de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hyperlink" Target="https://github.com/tschuehly/rapid-fullstack-demo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489AC90-C285-8148-987B-5F47928BF0FF}"/>
              </a:ext>
            </a:extLst>
          </p:cNvPr>
          <p:cNvSpPr txBox="1">
            <a:spLocks/>
          </p:cNvSpPr>
          <p:nvPr/>
        </p:nvSpPr>
        <p:spPr>
          <a:xfrm>
            <a:off x="2555485" y="5163484"/>
            <a:ext cx="2691429" cy="6420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46D4196-00EB-6840-A39A-5FDC895D6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2884602"/>
            <a:ext cx="9876000" cy="1820561"/>
          </a:xfrm>
        </p:spPr>
        <p:txBody>
          <a:bodyPr>
            <a:normAutofit/>
          </a:bodyPr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17AA535-D550-2A4A-B283-9982125C8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4705164"/>
            <a:ext cx="9876000" cy="1100323"/>
          </a:xfrm>
        </p:spPr>
        <p:txBody>
          <a:bodyPr/>
          <a:lstStyle/>
          <a:p>
            <a:r>
              <a:rPr lang="de-DE"/>
              <a:t>18. May 2023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897AAF8-9DDC-434E-ACFC-B4662D365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Thomas Schuehly</a:t>
            </a:r>
          </a:p>
        </p:txBody>
      </p:sp>
    </p:spTree>
    <p:extLst>
      <p:ext uri="{BB962C8B-B14F-4D97-AF65-F5344CB8AC3E}">
        <p14:creationId xmlns:p14="http://schemas.microsoft.com/office/powerpoint/2010/main" val="111003530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404E8F-E621-A61D-6BE7-EF28BDC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14" y="502340"/>
            <a:ext cx="6113694" cy="547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4F558F-B051-869E-3D31-2D940D96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9451">
            <a:off x="7539259" y="4572156"/>
            <a:ext cx="1083452" cy="108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430FA6-FF4F-1442-B873-6C0E979D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7388">
            <a:off x="5993222" y="3580455"/>
            <a:ext cx="1141835" cy="9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13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961DA-F6BD-0AA0-66FF-2E99E2C7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4AF012-B9A9-1C69-AC32-6A177BBD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100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3DDC74A-3D38-A76F-77AA-A91556F0A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76D6E064-BD3C-0F9A-AD3C-D935BE93A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9" y="199593"/>
            <a:ext cx="11844241" cy="645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1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961DA-F6BD-0AA0-66FF-2E99E2C7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4AF012-B9A9-1C69-AC32-6A177BBD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101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3DDC74A-3D38-A76F-77AA-A91556F0A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pic>
        <p:nvPicPr>
          <p:cNvPr id="2050" name="Picture 2" descr="Bild">
            <a:extLst>
              <a:ext uri="{FF2B5EF4-FFF2-40B4-BE49-F238E27FC236}">
                <a16:creationId xmlns:a16="http://schemas.microsoft.com/office/drawing/2014/main" id="{742BCB5C-15D1-2C2B-B842-7007D0757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034"/>
            <a:ext cx="12192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78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816A96-9787-B699-CBF6-04ADF8A1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554737"/>
            <a:ext cx="11509277" cy="623888"/>
          </a:xfrm>
        </p:spPr>
        <p:txBody>
          <a:bodyPr/>
          <a:lstStyle/>
          <a:p>
            <a:pPr algn="ctr"/>
            <a:r>
              <a:rPr lang="de-DE"/>
              <a:t>FRONT-END FRAMEWORKS</a:t>
            </a:r>
            <a:br>
              <a:rPr lang="de-DE"/>
            </a:br>
            <a:r>
              <a:rPr lang="de-DE"/>
              <a:t>USAGE OVER TIME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C959377-CC4C-CA07-017F-97ABBA33A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2529" y="1903413"/>
            <a:ext cx="8499642" cy="3902075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9837B58F-2ABE-DE77-9142-6AD28228B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2410" y="6417291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88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94BE86-3435-2143-5151-714578D4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Single Page </a:t>
            </a:r>
            <a:r>
              <a:rPr lang="de-DE" err="1"/>
              <a:t>Application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CD52BE-6C21-67F7-2A3A-6CE8E1D2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428C45-93EC-108D-40FA-9DEE8F1BF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2410" y="6417291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6AA9DB-E9E8-407E-C08D-481E2741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12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4EAA19-F2AC-E1E1-D64E-5DEC8734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291"/>
            <a:ext cx="12192000" cy="47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5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7CE1E6A-AA6B-6D08-81F7-E5DFFE0781FE}"/>
              </a:ext>
            </a:extLst>
          </p:cNvPr>
          <p:cNvSpPr txBox="1"/>
          <p:nvPr/>
        </p:nvSpPr>
        <p:spPr>
          <a:xfrm>
            <a:off x="2364949" y="1967061"/>
            <a:ext cx="7462101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DE" sz="24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fter</a:t>
            </a:r>
            <a:r>
              <a:rPr lang="en-DE" sz="24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years of relative stability, many are now beginning to question the status quo</a:t>
            </a:r>
            <a:r>
              <a:rPr lang="en-GB" sz="24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[..]</a:t>
            </a:r>
            <a:r>
              <a:rPr lang="en-DE" sz="24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on the server Astro, Remix and Next.js (among others) are making us reconsider how much code we really need to ship to the client.</a:t>
            </a:r>
            <a:r>
              <a:rPr lang="en-GB" sz="24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endParaRPr lang="en-GB" sz="2400">
              <a:solidFill>
                <a:schemeClr val="tx2"/>
              </a:solidFill>
              <a:latin typeface="+mj-lt"/>
            </a:endParaRPr>
          </a:p>
          <a:p>
            <a:r>
              <a:rPr lang="en-GB" sz="2400" i="1">
                <a:solidFill>
                  <a:schemeClr val="tx2"/>
                </a:solidFill>
                <a:latin typeface="+mj-lt"/>
              </a:rPr>
              <a:t>State of JS 2022</a:t>
            </a:r>
          </a:p>
          <a:p>
            <a:r>
              <a:rPr lang="de-DE" sz="1600">
                <a:solidFill>
                  <a:schemeClr val="tx2"/>
                </a:solidFill>
                <a:hlinkClick r:id="rId3"/>
              </a:rPr>
              <a:t>https://2022.stateofjs.com/</a:t>
            </a:r>
            <a:endParaRPr lang="de-DE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0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9DD15D55-178A-1E5C-5F1C-F949181A5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7CE1E6A-AA6B-6D08-81F7-E5DFFE0781FE}"/>
              </a:ext>
            </a:extLst>
          </p:cNvPr>
          <p:cNvSpPr txBox="1"/>
          <p:nvPr/>
        </p:nvSpPr>
        <p:spPr>
          <a:xfrm>
            <a:off x="1088570" y="690180"/>
            <a:ext cx="100148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 we need the complexity of </a:t>
            </a:r>
            <a:br>
              <a:rPr lang="en-GB" sz="4000" b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000" b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“modern” JavaScript frameworks </a:t>
            </a:r>
            <a:br>
              <a:rPr lang="en-GB" sz="4000" b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000" b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for building on the web?</a:t>
            </a:r>
          </a:p>
        </p:txBody>
      </p:sp>
    </p:spTree>
    <p:extLst>
      <p:ext uri="{BB962C8B-B14F-4D97-AF65-F5344CB8AC3E}">
        <p14:creationId xmlns:p14="http://schemas.microsoft.com/office/powerpoint/2010/main" val="411546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AFAE46-024B-5116-4045-104591DB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Tom </a:t>
            </a:r>
            <a:r>
              <a:rPr lang="de-DE" err="1"/>
              <a:t>MacWright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5164B2-2D4A-2119-D04A-B489543D1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3200" b="0" i="0">
                <a:solidFill>
                  <a:schemeClr val="tx2"/>
                </a:solidFill>
                <a:effectLst/>
              </a:rPr>
              <a:t>“There is a sweet spot of React:</a:t>
            </a:r>
            <a:br>
              <a:rPr lang="en-GB" sz="3200" b="0" i="0">
                <a:solidFill>
                  <a:schemeClr val="tx2"/>
                </a:solidFill>
                <a:effectLst/>
              </a:rPr>
            </a:br>
            <a:r>
              <a:rPr lang="en-GB" sz="3200" b="0" i="0">
                <a:solidFill>
                  <a:schemeClr val="tx2"/>
                </a:solidFill>
                <a:effectLst/>
              </a:rPr>
              <a:t> in moderately interactive interfaces. Complex forms that require immediate feedback,</a:t>
            </a:r>
            <a:br>
              <a:rPr lang="en-GB" sz="3200" b="0" i="0">
                <a:solidFill>
                  <a:schemeClr val="tx2"/>
                </a:solidFill>
                <a:effectLst/>
              </a:rPr>
            </a:br>
            <a:r>
              <a:rPr lang="en-GB" sz="3200" b="0" i="0">
                <a:solidFill>
                  <a:schemeClr val="tx2"/>
                </a:solidFill>
                <a:effectLst/>
              </a:rPr>
              <a:t>UIs that need to move around and react instantly.”</a:t>
            </a:r>
            <a:endParaRPr lang="de-DE" sz="240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2B73C8-F87A-64B4-E7D8-C144F0F93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3334730"/>
            <a:ext cx="3102300" cy="1608110"/>
          </a:xfrm>
        </p:spPr>
        <p:txBody>
          <a:bodyPr/>
          <a:lstStyle/>
          <a:p>
            <a:r>
              <a:rPr lang="de-DE" sz="2000"/>
              <a:t>Second-</a:t>
            </a:r>
            <a:r>
              <a:rPr lang="de-DE" sz="2000" err="1"/>
              <a:t>guessing</a:t>
            </a:r>
            <a:r>
              <a:rPr lang="de-DE" sz="2000"/>
              <a:t> </a:t>
            </a:r>
            <a:r>
              <a:rPr lang="de-DE" sz="2000" err="1"/>
              <a:t>the</a:t>
            </a:r>
            <a:r>
              <a:rPr lang="de-DE" sz="2000"/>
              <a:t> modern web</a:t>
            </a:r>
          </a:p>
          <a:p>
            <a:endParaRPr lang="de-DE" sz="2000"/>
          </a:p>
          <a:p>
            <a:r>
              <a:rPr lang="de-DE" sz="1800">
                <a:solidFill>
                  <a:schemeClr val="tx2"/>
                </a:solidFill>
                <a:hlinkClick r:id="rId3"/>
              </a:rPr>
              <a:t>https://macwright.com/2020/05/10/spa-fatigue.html</a:t>
            </a:r>
            <a:endParaRPr lang="de-DE" sz="1800">
              <a:solidFill>
                <a:schemeClr val="tx2"/>
              </a:solidFill>
            </a:endParaRPr>
          </a:p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639A013-791E-AE72-065A-6A28C4D9B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2487722-35D0-651C-D1D5-344B9E9757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1686F479-6B0C-EC9B-187B-0351E8196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2410" y="6417291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52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F5641-BC2A-7041-39F9-95BF7E7FD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/>
              <a:t>thoughtworks</a:t>
            </a:r>
            <a:r>
              <a:rPr lang="en-US" sz="3200"/>
              <a:t> Technology Radar Vol. 27</a:t>
            </a:r>
            <a:br>
              <a:rPr lang="en-US" sz="3200"/>
            </a:br>
            <a:endParaRPr lang="de-DE" sz="320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3BE36E-C6DE-CAE2-B43D-1C14397DC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453" y="1066802"/>
            <a:ext cx="7695585" cy="4288969"/>
          </a:xfrm>
        </p:spPr>
        <p:txBody>
          <a:bodyPr anchor="ctr"/>
          <a:lstStyle/>
          <a:p>
            <a:r>
              <a:rPr lang="en-US" sz="280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Single Page Applications are an architectural style</a:t>
            </a:r>
          </a:p>
          <a:p>
            <a:endParaRPr lang="en-US" sz="2800"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Tradeoffs analysis are skipped</a:t>
            </a:r>
          </a:p>
          <a:p>
            <a:endParaRPr lang="en-US" sz="2800"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Many Websites will benefit from the simplicity of server-side logic</a:t>
            </a:r>
          </a:p>
          <a:p>
            <a:endParaRPr lang="de-DE" sz="280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4EE51A-3270-A367-07E1-5BC1FA25C5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6D92430-8AEB-BC8F-7D2E-D6F7F8DC8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ADA814C-6540-E747-DE22-2C26EE3872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31A54727-3C4A-B268-CC3A-EBE5C429C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2410" y="6424115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80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C4888E-45F0-F502-7AF1-7C9DF2AD5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7D0782-3279-6A49-2A8B-1D8A3E3E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17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953248B-41A0-DE48-1424-3E0358EB3C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ABFE5A3-9D39-E318-7CD1-D1797C52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9" y="56785"/>
            <a:ext cx="9415066" cy="68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2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2467B-39A5-0DED-2264-074E64D4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67021B-9198-4843-B8C1-30F737E0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403C02-6A9A-7163-52F8-764A5A75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18</a:t>
            </a:fld>
            <a:endParaRPr lang="de-DE"/>
          </a:p>
        </p:txBody>
      </p:sp>
      <p:pic>
        <p:nvPicPr>
          <p:cNvPr id="8" name="Picture 2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C35B6D8E-75A6-4141-6ED0-85C17179BF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" r="2" b="2"/>
          <a:stretch/>
        </p:blipFill>
        <p:spPr bwMode="auto">
          <a:xfrm>
            <a:off x="3583855" y="0"/>
            <a:ext cx="5024290" cy="629463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43433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9DBC380-F2AB-9220-1E39-10AF021A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World Wide Web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8A97E-2AA7-758A-E5B6-97E2613309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2205" y="997169"/>
            <a:ext cx="6077349" cy="425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155EE-B3F1-DB69-42A7-0FDC2523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64FA2B-1BFF-0C86-362A-B986DD841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176" y="6417291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9786C-28D7-C228-4F04-C6500D1A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19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ACF55DB-9036-9BD9-1069-4B33C18D2F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i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</a:rPr>
              <a:t>Henrik </a:t>
            </a:r>
            <a:r>
              <a:rPr lang="de-DE" i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</a:rPr>
              <a:t>Frystyk</a:t>
            </a:r>
            <a:endParaRPr lang="de-DE" i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j-lt"/>
            </a:endParaRPr>
          </a:p>
          <a:p>
            <a:r>
              <a:rPr lang="de-DE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July</a:t>
            </a:r>
            <a:r>
              <a:rPr lang="de-DE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 1994</a:t>
            </a:r>
            <a:endParaRPr lang="de-DE">
              <a:solidFill>
                <a:schemeClr val="tx1">
                  <a:lumMod val="90000"/>
                  <a:lumOff val="10000"/>
                </a:schemeClr>
              </a:solidFill>
              <a:latin typeface="+mj-lt"/>
              <a:hlinkClick r:id="rId4"/>
            </a:endParaRPr>
          </a:p>
          <a:p>
            <a:r>
              <a:rPr lang="de-DE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hlinkClick r:id="rId4"/>
              </a:rPr>
              <a:t>https://www.w3.org/People/Frystyk/thesis/WWW.html</a:t>
            </a:r>
            <a:endParaRPr lang="de-DE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  <a:p>
            <a:endParaRPr lang="de-DE">
              <a:latin typeface="+mj-lt"/>
            </a:endParaRP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D257EF4-3584-30AD-53F2-A62937E279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0C0A43E-94B4-773A-E681-1895433A16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87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2A562-666A-4590-BED0-FB8E157D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Thomas Schühly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791C30-4282-442C-9DB6-1E17DE98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3361" y="1066801"/>
            <a:ext cx="7813675" cy="4738686"/>
          </a:xfrm>
        </p:spPr>
        <p:txBody>
          <a:bodyPr/>
          <a:lstStyle/>
          <a:p>
            <a:r>
              <a:rPr lang="en-US" sz="2400" dirty="0"/>
              <a:t>Spring Boot + Kotlin = </a:t>
            </a:r>
            <a:r>
              <a:rPr lang="de-DE" sz="2400" dirty="0"/>
              <a:t>❤️</a:t>
            </a:r>
            <a:endParaRPr lang="en-US" sz="2400" dirty="0"/>
          </a:p>
          <a:p>
            <a:r>
              <a:rPr lang="en-US" sz="2400" dirty="0"/>
              <a:t>Blogging on </a:t>
            </a:r>
            <a:r>
              <a:rPr lang="en-US" sz="2400" dirty="0">
                <a:hlinkClick r:id="rId3"/>
              </a:rPr>
              <a:t>tschuehly.de</a:t>
            </a:r>
            <a:endParaRPr lang="en-US" sz="2400" dirty="0"/>
          </a:p>
          <a:p>
            <a:r>
              <a:rPr lang="en-US" sz="2400" dirty="0"/>
              <a:t>Process Automation Software Engineer @mimacom Germany in Stuttgart</a:t>
            </a:r>
          </a:p>
          <a:p>
            <a:r>
              <a:rPr lang="en-US" sz="2400" dirty="0"/>
              <a:t>Freelance Web Developer</a:t>
            </a:r>
          </a:p>
          <a:p>
            <a:r>
              <a:rPr lang="en-US" sz="2400" dirty="0"/>
              <a:t>Open-Source Developer:</a:t>
            </a:r>
          </a:p>
          <a:p>
            <a:pPr lvl="1"/>
            <a:r>
              <a:rPr lang="en-US" sz="2400" dirty="0">
                <a:hlinkClick r:id="rId4"/>
              </a:rPr>
              <a:t>github.com/</a:t>
            </a:r>
            <a:r>
              <a:rPr lang="en-US" sz="2400" dirty="0" err="1">
                <a:hlinkClick r:id="rId4"/>
              </a:rPr>
              <a:t>tschuehly</a:t>
            </a:r>
            <a:r>
              <a:rPr lang="en-US" sz="2400" dirty="0">
                <a:hlinkClick r:id="rId4"/>
              </a:rPr>
              <a:t>/spring-view-component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github.com/</a:t>
            </a:r>
            <a:r>
              <a:rPr lang="en-US" sz="2400" dirty="0" err="1">
                <a:hlinkClick r:id="rId5"/>
              </a:rPr>
              <a:t>tschuehly</a:t>
            </a:r>
            <a:r>
              <a:rPr lang="en-US" sz="2400" dirty="0">
                <a:hlinkClick r:id="rId5"/>
              </a:rPr>
              <a:t>/</a:t>
            </a:r>
            <a:r>
              <a:rPr lang="en-US" sz="2400" dirty="0" err="1">
                <a:hlinkClick r:id="rId5"/>
              </a:rPr>
              <a:t>supabase</a:t>
            </a:r>
            <a:r>
              <a:rPr lang="en-US" sz="2400" dirty="0">
                <a:hlinkClick r:id="rId5"/>
              </a:rPr>
              <a:t>-security-spring-boot-starter</a:t>
            </a:r>
            <a:endParaRPr lang="en-US" sz="2400" dirty="0"/>
          </a:p>
          <a:p>
            <a:pPr lvl="1"/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B1998-FF4A-46C0-96BE-163237FB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BFDF5D-CF85-4E6A-825E-B2B07C24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21665" y="6417291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34D6E0-C232-4B74-845A-489DEDEA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2</a:t>
            </a:fld>
            <a:endParaRPr lang="de-DE"/>
          </a:p>
        </p:txBody>
      </p:sp>
      <p:pic>
        <p:nvPicPr>
          <p:cNvPr id="7" name="Picture 2" descr="Profilbild">
            <a:extLst>
              <a:ext uri="{FF2B5EF4-FFF2-40B4-BE49-F238E27FC236}">
                <a16:creationId xmlns:a16="http://schemas.microsoft.com/office/drawing/2014/main" id="{473C6DD1-A079-039B-512B-89FF3914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6" y="333473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48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225BBAF-0E74-D418-0FBD-C78FCF28560F}"/>
              </a:ext>
            </a:extLst>
          </p:cNvPr>
          <p:cNvSpPr txBox="1"/>
          <p:nvPr/>
        </p:nvSpPr>
        <p:spPr>
          <a:xfrm>
            <a:off x="2269110" y="1967061"/>
            <a:ext cx="765377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/>
              <a:t>“Hypermedia is defined by the presence of application control information embedded within, or as a layer above, the presentation of information.”</a:t>
            </a:r>
          </a:p>
          <a:p>
            <a:endParaRPr lang="en-GB"/>
          </a:p>
          <a:p>
            <a:r>
              <a:rPr lang="en-GB"/>
              <a:t>Roy Fielding</a:t>
            </a:r>
          </a:p>
          <a:p>
            <a:r>
              <a:rPr lang="en-GB"/>
              <a:t>Architectural Styles and</a:t>
            </a:r>
          </a:p>
          <a:p>
            <a:r>
              <a:rPr lang="en-GB"/>
              <a:t>the Design of Network-based Software Architectures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396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BB554-3532-A1C1-A631-02150506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HATEOAS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930C46-3A8B-FF39-0B0D-F092470D0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C757F5-A13F-996D-0553-81CE2C5EC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176" y="6417291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DC55F3-658D-9EBB-5835-6938006E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21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FE53212-1426-CF54-897D-4632943B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forgotten</a:t>
            </a:r>
            <a:r>
              <a:rPr lang="de-DE"/>
              <a:t> </a:t>
            </a:r>
            <a:r>
              <a:rPr lang="de-DE" err="1"/>
              <a:t>part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REST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BADB553-EC2A-1DC3-8870-790CC1822E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7CF4DC-88AF-F2DC-1954-9DF4E5A1FA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76" y="542266"/>
            <a:ext cx="4659175" cy="577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448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6DCD8C-90A6-4D7F-CB8C-C91BFFCFA39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91932" y="6337300"/>
            <a:ext cx="1925637" cy="268288"/>
          </a:xfrm>
        </p:spPr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071BD3-D46D-56F0-B819-994B510E29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83988" y="6337300"/>
            <a:ext cx="608012" cy="268288"/>
          </a:xfrm>
        </p:spPr>
        <p:txBody>
          <a:bodyPr/>
          <a:lstStyle/>
          <a:p>
            <a:fld id="{D56DEA4E-9A4F-49A7-B5E6-68940AC9F531}" type="slidenum">
              <a:rPr lang="de-DE" smtClean="0"/>
              <a:t>22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8FBC621-B32E-B509-72A6-61B9E54165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13174" y="0"/>
            <a:ext cx="6848812" cy="6858000"/>
          </a:xfrm>
        </p:spPr>
      </p:pic>
    </p:spTree>
    <p:extLst>
      <p:ext uri="{BB962C8B-B14F-4D97-AF65-F5344CB8AC3E}">
        <p14:creationId xmlns:p14="http://schemas.microsoft.com/office/powerpoint/2010/main" val="81363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7DF25A8-DD20-7954-613B-8482ED16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" y="2324709"/>
            <a:ext cx="6383370" cy="3950970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35A88644-8D43-A123-A1B8-E793C9A1E1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B1630-B1E2-5CF6-FB1A-4F5DD45C4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3981" y="158571"/>
            <a:ext cx="5618019" cy="617982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4F88EF5-4A86-B1C4-F5FD-BD65A1CF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" y="158571"/>
            <a:ext cx="3697685" cy="19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179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7DF25A8-DD20-7954-613B-8482ED16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" y="2324709"/>
            <a:ext cx="6383370" cy="3950970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35A88644-8D43-A123-A1B8-E793C9A1E1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B1630-B1E2-5CF6-FB1A-4F5DD45C4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3981" y="158571"/>
            <a:ext cx="5618019" cy="617982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4F88EF5-4A86-B1C4-F5FD-BD65A1CF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" y="158571"/>
            <a:ext cx="3697685" cy="19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4D680B9-3031-B2C9-B88D-23A700BAD735}"/>
              </a:ext>
            </a:extLst>
          </p:cNvPr>
          <p:cNvSpPr/>
          <p:nvPr/>
        </p:nvSpPr>
        <p:spPr>
          <a:xfrm>
            <a:off x="9060180" y="2553918"/>
            <a:ext cx="3078480" cy="11570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A120D70-A484-4A72-24D2-2C96970E0214}"/>
              </a:ext>
            </a:extLst>
          </p:cNvPr>
          <p:cNvSpPr/>
          <p:nvPr/>
        </p:nvSpPr>
        <p:spPr>
          <a:xfrm>
            <a:off x="541020" y="3132428"/>
            <a:ext cx="3512820" cy="11042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094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7DF25A8-DD20-7954-613B-8482ED16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" y="2324709"/>
            <a:ext cx="6383370" cy="3950970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35A88644-8D43-A123-A1B8-E793C9A1E1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B1630-B1E2-5CF6-FB1A-4F5DD45C4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3981" y="158571"/>
            <a:ext cx="5618019" cy="617982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4F88EF5-4A86-B1C4-F5FD-BD65A1CF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" y="158571"/>
            <a:ext cx="3697685" cy="19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4D680B9-3031-B2C9-B88D-23A700BAD735}"/>
              </a:ext>
            </a:extLst>
          </p:cNvPr>
          <p:cNvSpPr/>
          <p:nvPr/>
        </p:nvSpPr>
        <p:spPr>
          <a:xfrm>
            <a:off x="7759125" y="220233"/>
            <a:ext cx="2874461" cy="13283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A120D70-A484-4A72-24D2-2C96970E0214}"/>
              </a:ext>
            </a:extLst>
          </p:cNvPr>
          <p:cNvSpPr/>
          <p:nvPr/>
        </p:nvSpPr>
        <p:spPr>
          <a:xfrm>
            <a:off x="1531620" y="4534508"/>
            <a:ext cx="4617720" cy="6089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071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7DF25A8-DD20-7954-613B-8482ED16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" y="2324709"/>
            <a:ext cx="6383370" cy="3950970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35A88644-8D43-A123-A1B8-E793C9A1E1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FB1630-B1E2-5CF6-FB1A-4F5DD45C4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3981" y="158571"/>
            <a:ext cx="5618019" cy="617982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4F88EF5-4A86-B1C4-F5FD-BD65A1CF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" y="158571"/>
            <a:ext cx="3697685" cy="19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4D680B9-3031-B2C9-B88D-23A700BAD735}"/>
              </a:ext>
            </a:extLst>
          </p:cNvPr>
          <p:cNvSpPr/>
          <p:nvPr/>
        </p:nvSpPr>
        <p:spPr>
          <a:xfrm>
            <a:off x="6682740" y="2669971"/>
            <a:ext cx="2278380" cy="10562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A120D70-A484-4A72-24D2-2C96970E0214}"/>
              </a:ext>
            </a:extLst>
          </p:cNvPr>
          <p:cNvSpPr/>
          <p:nvPr/>
        </p:nvSpPr>
        <p:spPr>
          <a:xfrm>
            <a:off x="1505839" y="5171387"/>
            <a:ext cx="2372741" cy="4597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9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- Thymeleaf">
            <a:extLst>
              <a:ext uri="{FF2B5EF4-FFF2-40B4-BE49-F238E27FC236}">
                <a16:creationId xmlns:a16="http://schemas.microsoft.com/office/drawing/2014/main" id="{D0537A73-85B4-50E8-28F0-59524C7C4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0828"/>
            <a:ext cx="7405635" cy="150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A01A2D5-D0C4-1160-3B64-8DAE6F6D1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72" y="5028061"/>
            <a:ext cx="6416596" cy="139839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8E6321-CC02-18EF-E1D8-9006357D2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824" y="625231"/>
            <a:ext cx="3006351" cy="20232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CC1AE28-987B-D45D-B2A3-50243BB35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420" y="3441059"/>
            <a:ext cx="4134208" cy="31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88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ownload - Thymeleaf">
            <a:extLst>
              <a:ext uri="{FF2B5EF4-FFF2-40B4-BE49-F238E27FC236}">
                <a16:creationId xmlns:a16="http://schemas.microsoft.com/office/drawing/2014/main" id="{6EFBCAC3-FD10-E7E0-ADBE-BC104EFE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82" y="2678312"/>
            <a:ext cx="7405635" cy="150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18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02CCB9-9B5D-B548-D1B8-456B55B3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54A0CF-5352-02C2-83EC-A23AA234D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B1B719-CDED-65BB-4877-0B1B0534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29</a:t>
            </a:fld>
            <a:endParaRPr lang="de-DE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438E55-72D7-B149-F1DE-162945A3D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0344"/>
            <a:ext cx="12192000" cy="747868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71FA6CC-3C6C-AF14-CF6A-795FCF57D042}"/>
              </a:ext>
            </a:extLst>
          </p:cNvPr>
          <p:cNvSpPr txBox="1"/>
          <p:nvPr/>
        </p:nvSpPr>
        <p:spPr>
          <a:xfrm>
            <a:off x="1819275" y="895350"/>
            <a:ext cx="201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greeting.html</a:t>
            </a:r>
          </a:p>
        </p:txBody>
      </p:sp>
    </p:spTree>
    <p:extLst>
      <p:ext uri="{BB962C8B-B14F-4D97-AF65-F5344CB8AC3E}">
        <p14:creationId xmlns:p14="http://schemas.microsoft.com/office/powerpoint/2010/main" val="166086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DFE5C45-FBE9-7EA8-6A97-95F635E52E2D}"/>
              </a:ext>
            </a:extLst>
          </p:cNvPr>
          <p:cNvSpPr txBox="1"/>
          <p:nvPr/>
        </p:nvSpPr>
        <p:spPr>
          <a:xfrm>
            <a:off x="1097972" y="2844225"/>
            <a:ext cx="999605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err="1">
                <a:solidFill>
                  <a:schemeClr val="tx2"/>
                </a:solidFill>
                <a:latin typeface="Book Antiqua" panose="02040602050305030304" pitchFamily="18" charset="0"/>
              </a:rPr>
              <a:t>Would</a:t>
            </a:r>
            <a:r>
              <a:rPr lang="de-DE" sz="3200">
                <a:solidFill>
                  <a:schemeClr val="tx2"/>
                </a:solidFill>
                <a:latin typeface="Book Antiqua" panose="02040602050305030304" pitchFamily="18" charset="0"/>
              </a:rPr>
              <a:t> </a:t>
            </a:r>
            <a:r>
              <a:rPr lang="de-DE" sz="3200" err="1">
                <a:solidFill>
                  <a:schemeClr val="tx2"/>
                </a:solidFill>
                <a:latin typeface="Book Antiqua" panose="02040602050305030304" pitchFamily="18" charset="0"/>
              </a:rPr>
              <a:t>you</a:t>
            </a:r>
            <a:r>
              <a:rPr lang="de-DE" sz="3200">
                <a:solidFill>
                  <a:schemeClr val="tx2"/>
                </a:solidFill>
                <a:latin typeface="Book Antiqua" panose="02040602050305030304" pitchFamily="18" charset="0"/>
              </a:rPr>
              <a:t> </a:t>
            </a:r>
            <a:r>
              <a:rPr lang="de-DE" sz="3200" err="1">
                <a:solidFill>
                  <a:schemeClr val="tx2"/>
                </a:solidFill>
                <a:latin typeface="Book Antiqua" panose="02040602050305030304" pitchFamily="18" charset="0"/>
              </a:rPr>
              <a:t>describe</a:t>
            </a:r>
            <a:r>
              <a:rPr lang="de-DE" sz="3200">
                <a:solidFill>
                  <a:schemeClr val="tx2"/>
                </a:solidFill>
                <a:latin typeface="Book Antiqua" panose="02040602050305030304" pitchFamily="18" charset="0"/>
              </a:rPr>
              <a:t> </a:t>
            </a:r>
            <a:r>
              <a:rPr lang="de-DE" sz="3200" err="1">
                <a:solidFill>
                  <a:schemeClr val="tx2"/>
                </a:solidFill>
                <a:latin typeface="Book Antiqua" panose="02040602050305030304" pitchFamily="18" charset="0"/>
              </a:rPr>
              <a:t>yourself</a:t>
            </a:r>
            <a:r>
              <a:rPr lang="de-DE" sz="3200">
                <a:solidFill>
                  <a:schemeClr val="tx2"/>
                </a:solidFill>
                <a:latin typeface="Book Antiqua" panose="02040602050305030304" pitchFamily="18" charset="0"/>
              </a:rPr>
              <a:t> </a:t>
            </a:r>
            <a:r>
              <a:rPr lang="de-DE" sz="3200" err="1">
                <a:solidFill>
                  <a:schemeClr val="tx2"/>
                </a:solidFill>
                <a:latin typeface="Book Antiqua" panose="02040602050305030304" pitchFamily="18" charset="0"/>
              </a:rPr>
              <a:t>as</a:t>
            </a:r>
            <a:r>
              <a:rPr lang="de-DE" sz="3200">
                <a:solidFill>
                  <a:schemeClr val="tx2"/>
                </a:solidFill>
                <a:latin typeface="Book Antiqua" panose="02040602050305030304" pitchFamily="18" charset="0"/>
              </a:rPr>
              <a:t> a Software Engineer?</a:t>
            </a:r>
          </a:p>
        </p:txBody>
      </p:sp>
    </p:spTree>
    <p:extLst>
      <p:ext uri="{BB962C8B-B14F-4D97-AF65-F5344CB8AC3E}">
        <p14:creationId xmlns:p14="http://schemas.microsoft.com/office/powerpoint/2010/main" val="485448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02CCB9-9B5D-B548-D1B8-456B55B3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54A0CF-5352-02C2-83EC-A23AA234D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B1B719-CDED-65BB-4877-0B1B0534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30</a:t>
            </a:fld>
            <a:endParaRPr lang="de-DE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438E55-72D7-B149-F1DE-162945A3D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0344"/>
            <a:ext cx="12192000" cy="747868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90C867A-DB19-F2E0-CFAE-F39B220A2639}"/>
              </a:ext>
            </a:extLst>
          </p:cNvPr>
          <p:cNvSpPr/>
          <p:nvPr/>
        </p:nvSpPr>
        <p:spPr>
          <a:xfrm>
            <a:off x="1773381" y="2085109"/>
            <a:ext cx="7128163" cy="574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3380344-3F55-C089-C3A3-8F2F7CBA0AFF}"/>
              </a:ext>
            </a:extLst>
          </p:cNvPr>
          <p:cNvSpPr txBox="1"/>
          <p:nvPr/>
        </p:nvSpPr>
        <p:spPr>
          <a:xfrm>
            <a:off x="1819275" y="895350"/>
            <a:ext cx="201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greeting.html</a:t>
            </a:r>
          </a:p>
        </p:txBody>
      </p:sp>
    </p:spTree>
    <p:extLst>
      <p:ext uri="{BB962C8B-B14F-4D97-AF65-F5344CB8AC3E}">
        <p14:creationId xmlns:p14="http://schemas.microsoft.com/office/powerpoint/2010/main" val="1592892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02CCB9-9B5D-B548-D1B8-456B55B3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54A0CF-5352-02C2-83EC-A23AA234D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B1B719-CDED-65BB-4877-0B1B0534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31</a:t>
            </a:fld>
            <a:endParaRPr lang="de-DE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438E55-72D7-B149-F1DE-162945A3D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0344"/>
            <a:ext cx="12192000" cy="747868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90C867A-DB19-F2E0-CFAE-F39B220A2639}"/>
              </a:ext>
            </a:extLst>
          </p:cNvPr>
          <p:cNvSpPr/>
          <p:nvPr/>
        </p:nvSpPr>
        <p:spPr>
          <a:xfrm>
            <a:off x="2431473" y="4287982"/>
            <a:ext cx="7010398" cy="574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8F402C-9572-3FE8-654E-B35F613D0BA9}"/>
              </a:ext>
            </a:extLst>
          </p:cNvPr>
          <p:cNvSpPr txBox="1"/>
          <p:nvPr/>
        </p:nvSpPr>
        <p:spPr>
          <a:xfrm>
            <a:off x="1819275" y="895350"/>
            <a:ext cx="201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greeting.html</a:t>
            </a:r>
          </a:p>
        </p:txBody>
      </p:sp>
    </p:spTree>
    <p:extLst>
      <p:ext uri="{BB962C8B-B14F-4D97-AF65-F5344CB8AC3E}">
        <p14:creationId xmlns:p14="http://schemas.microsoft.com/office/powerpoint/2010/main" val="3599573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41BC89-A55E-EC54-F610-2F37990E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119D02-D0EB-D329-98C1-DE49BB1554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E4BC51-2FEF-9674-7922-B5657A52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32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A8FB79-6B0A-547E-1C3C-F5EE9A8262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8807543-C43F-F066-C900-1FB562F8A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5686"/>
            <a:ext cx="12192000" cy="748937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0B73B28-B4ED-2011-8F65-AC40B3ED48E8}"/>
              </a:ext>
            </a:extLst>
          </p:cNvPr>
          <p:cNvSpPr/>
          <p:nvPr/>
        </p:nvSpPr>
        <p:spPr>
          <a:xfrm>
            <a:off x="1242061" y="3952702"/>
            <a:ext cx="4716780" cy="15108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2C1F50-9B1B-CE37-961E-A4C514875C19}"/>
              </a:ext>
            </a:extLst>
          </p:cNvPr>
          <p:cNvSpPr txBox="1"/>
          <p:nvPr/>
        </p:nvSpPr>
        <p:spPr>
          <a:xfrm>
            <a:off x="1440000" y="611303"/>
            <a:ext cx="2068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products.html</a:t>
            </a:r>
          </a:p>
        </p:txBody>
      </p:sp>
    </p:spTree>
    <p:extLst>
      <p:ext uri="{BB962C8B-B14F-4D97-AF65-F5344CB8AC3E}">
        <p14:creationId xmlns:p14="http://schemas.microsoft.com/office/powerpoint/2010/main" val="2837606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41BC89-A55E-EC54-F610-2F37990E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119D02-D0EB-D329-98C1-DE49BB1554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E4BC51-2FEF-9674-7922-B5657A52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33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A8FB79-6B0A-547E-1C3C-F5EE9A8262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8807543-C43F-F066-C900-1FB562F8A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5686"/>
            <a:ext cx="12192000" cy="748937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0B73B28-B4ED-2011-8F65-AC40B3ED48E8}"/>
              </a:ext>
            </a:extLst>
          </p:cNvPr>
          <p:cNvSpPr/>
          <p:nvPr/>
        </p:nvSpPr>
        <p:spPr>
          <a:xfrm>
            <a:off x="1866899" y="5036820"/>
            <a:ext cx="8351521" cy="4267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6E23254-4B15-3812-BA1C-019638305BE9}"/>
              </a:ext>
            </a:extLst>
          </p:cNvPr>
          <p:cNvSpPr txBox="1"/>
          <p:nvPr/>
        </p:nvSpPr>
        <p:spPr>
          <a:xfrm>
            <a:off x="1440000" y="611303"/>
            <a:ext cx="2068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products.html</a:t>
            </a:r>
          </a:p>
        </p:txBody>
      </p:sp>
    </p:spTree>
    <p:extLst>
      <p:ext uri="{BB962C8B-B14F-4D97-AF65-F5344CB8AC3E}">
        <p14:creationId xmlns:p14="http://schemas.microsoft.com/office/powerpoint/2010/main" val="2747576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37F02F1-9157-186A-498C-3D7FB9CE8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9CCF98-3067-0285-82D2-E4B327B19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C4FCB3-8DCB-6489-634A-5FDEE79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34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A8C177-9625-C97B-B0C8-1657AEAC9A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906F1B-F4F5-C992-E60D-2540971B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896" y="1841997"/>
            <a:ext cx="4134208" cy="31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18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5D889AB-800D-06D1-4C9E-942B7E72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8D9292-D28B-0D80-7675-ACDC543A5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38BCDA-C0B2-30C7-4CC3-CE64EBF2F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35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522BC1-1745-F531-D86A-3CB49A08B3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2609AD2-834A-B8E4-3D92-0943A3347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1753" y="0"/>
            <a:ext cx="13215505" cy="685788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317C8AE-6AD0-9D8C-4915-BFFE6AC1934D}"/>
              </a:ext>
            </a:extLst>
          </p:cNvPr>
          <p:cNvSpPr/>
          <p:nvPr/>
        </p:nvSpPr>
        <p:spPr>
          <a:xfrm>
            <a:off x="3825240" y="4743450"/>
            <a:ext cx="3185160" cy="49149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ED98C02-4BCE-5032-0C33-32547DE6E6D2}"/>
              </a:ext>
            </a:extLst>
          </p:cNvPr>
          <p:cNvSpPr/>
          <p:nvPr/>
        </p:nvSpPr>
        <p:spPr>
          <a:xfrm>
            <a:off x="5745480" y="4217670"/>
            <a:ext cx="4564380" cy="5257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B799DEE-43EE-A885-52BA-92A16B9B48B7}"/>
              </a:ext>
            </a:extLst>
          </p:cNvPr>
          <p:cNvSpPr txBox="1"/>
          <p:nvPr/>
        </p:nvSpPr>
        <p:spPr>
          <a:xfrm>
            <a:off x="3049725" y="1296454"/>
            <a:ext cx="126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err="1"/>
              <a:t>page.jte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121298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5D889AB-800D-06D1-4C9E-942B7E72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8D9292-D28B-0D80-7675-ACDC543A5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38BCDA-C0B2-30C7-4CC3-CE64EBF2F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36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522BC1-1745-F531-D86A-3CB49A08B3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2609AD2-834A-B8E4-3D92-0943A3347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1753" y="0"/>
            <a:ext cx="13215505" cy="685788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317C8AE-6AD0-9D8C-4915-BFFE6AC1934D}"/>
              </a:ext>
            </a:extLst>
          </p:cNvPr>
          <p:cNvSpPr/>
          <p:nvPr/>
        </p:nvSpPr>
        <p:spPr>
          <a:xfrm>
            <a:off x="1767840" y="2122170"/>
            <a:ext cx="4838700" cy="10706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3A3905-0660-C6E3-1E6D-A1D20C2C149C}"/>
              </a:ext>
            </a:extLst>
          </p:cNvPr>
          <p:cNvSpPr txBox="1"/>
          <p:nvPr/>
        </p:nvSpPr>
        <p:spPr>
          <a:xfrm>
            <a:off x="3049725" y="1296454"/>
            <a:ext cx="126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err="1"/>
              <a:t>page.jte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56028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5D889AB-800D-06D1-4C9E-942B7E72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8D9292-D28B-0D80-7675-ACDC543A5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38BCDA-C0B2-30C7-4CC3-CE64EBF2F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37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522BC1-1745-F531-D86A-3CB49A08B3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9610D84-7941-38A6-4F38-C7BD8EA3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448" y="0"/>
            <a:ext cx="12692896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9DE1260-E632-AA40-E394-E10AD153ED62}"/>
              </a:ext>
            </a:extLst>
          </p:cNvPr>
          <p:cNvSpPr/>
          <p:nvPr/>
        </p:nvSpPr>
        <p:spPr>
          <a:xfrm>
            <a:off x="1967345" y="2957253"/>
            <a:ext cx="8859982" cy="9975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73DEDD-CD5F-D67F-D219-30433FE0BF48}"/>
              </a:ext>
            </a:extLst>
          </p:cNvPr>
          <p:cNvSpPr txBox="1"/>
          <p:nvPr/>
        </p:nvSpPr>
        <p:spPr>
          <a:xfrm>
            <a:off x="2554425" y="992971"/>
            <a:ext cx="126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err="1"/>
              <a:t>page.jte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428343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B09A066-3D93-7A00-902E-156840CD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7DD5FF-EA79-F780-9626-011A32BF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6A6E59-CEF7-E8E8-5822-8878779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38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906D91-A852-1AB4-C917-AE33BA628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6C426DC-2931-2682-E9FD-CDB863AD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50" y="0"/>
            <a:ext cx="9533299" cy="6858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D2BC951-BDBA-5303-AB23-71CA2541B561}"/>
              </a:ext>
            </a:extLst>
          </p:cNvPr>
          <p:cNvSpPr/>
          <p:nvPr/>
        </p:nvSpPr>
        <p:spPr>
          <a:xfrm>
            <a:off x="3780905" y="4237413"/>
            <a:ext cx="4936375" cy="18662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2408B8A-7721-E4C2-6C73-9EDA36BE4315}"/>
              </a:ext>
            </a:extLst>
          </p:cNvPr>
          <p:cNvSpPr txBox="1"/>
          <p:nvPr/>
        </p:nvSpPr>
        <p:spPr>
          <a:xfrm>
            <a:off x="3780905" y="214120"/>
            <a:ext cx="1910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err="1"/>
              <a:t>personlist.jte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3199330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C929B0-D48B-E140-8363-6AFDFAFB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02E81D-F524-B7F4-0846-7658B1D72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85B451-7977-6DBD-AC74-F3A9D32F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39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2CA5BA-D915-94BF-AE72-A58F181BA0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FBA4B0-8BBB-1A84-1862-3BD9931EE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2119" y="156798"/>
            <a:ext cx="5618019" cy="617982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FEF4DFC-36CD-10E8-F877-A72ED183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59" y="2460041"/>
            <a:ext cx="3697685" cy="19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32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9F2AC84-D457-5F8A-300B-85B59F49A1F8}"/>
              </a:ext>
            </a:extLst>
          </p:cNvPr>
          <p:cNvSpPr txBox="1"/>
          <p:nvPr/>
        </p:nvSpPr>
        <p:spPr>
          <a:xfrm>
            <a:off x="2682245" y="2967335"/>
            <a:ext cx="7215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>
                <a:solidFill>
                  <a:srgbClr val="C00000"/>
                </a:solidFill>
                <a:latin typeface="Book Antiqua" panose="02040602050305030304" pitchFamily="18" charset="0"/>
              </a:rPr>
              <a:t>Software</a:t>
            </a:r>
            <a:r>
              <a:rPr lang="de-DE" sz="5400">
                <a:solidFill>
                  <a:schemeClr val="tx2"/>
                </a:solidFill>
                <a:latin typeface="Book Antiqua" panose="02040602050305030304" pitchFamily="18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790610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0AE0EE-B114-E228-D350-A3F6D076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B6000C-0660-315D-A380-A4245D38E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088BFC-0232-341C-284D-02A78B3C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40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1B1877A-B7FA-0256-CC4D-CB4CD01D7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900FAF-EE9F-6CBC-2BD5-32D3BD13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82" y="1244706"/>
            <a:ext cx="6554198" cy="247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D5D87C-2EB0-E9C1-C996-4719A9C9B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79" y="4316851"/>
            <a:ext cx="9407242" cy="107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27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DAAA4B-3E7F-9BBA-DC38-CD55F7FF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19A7A7-D696-A8F0-9465-FFFB28C60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1158D4-8CFA-C172-2667-625711C0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41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5940FE9-E8C3-A1BB-1121-4F388A757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DDF8349-5E6A-1CFC-D47B-F589D4E71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14" r="4906" b="26047"/>
          <a:stretch/>
        </p:blipFill>
        <p:spPr>
          <a:xfrm>
            <a:off x="1068022" y="2690301"/>
            <a:ext cx="10043160" cy="105798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AC5CF0-BCBC-FB47-4E22-365346E37E2B}"/>
              </a:ext>
            </a:extLst>
          </p:cNvPr>
          <p:cNvSpPr txBox="1"/>
          <p:nvPr/>
        </p:nvSpPr>
        <p:spPr>
          <a:xfrm>
            <a:off x="1625554" y="4767251"/>
            <a:ext cx="8928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hlinkClick r:id="rId4"/>
              </a:rPr>
              <a:t>github.com/tschuehly/spring-view-component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124453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EC9DB-E8F3-37D8-38AB-0C215E63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Template and Controller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tightly</a:t>
            </a:r>
            <a:r>
              <a:rPr lang="de-DE"/>
              <a:t> </a:t>
            </a:r>
            <a:r>
              <a:rPr lang="de-DE" err="1"/>
              <a:t>coupled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C42186-1A1B-04DF-CFD8-B213DDFD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BD1027-9A55-E502-276E-E33DFC894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7C0621-D21D-4D25-C417-C4F589E6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42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B68D074-EED7-BC22-6CB8-ACFA09469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9D652365-BF65-BE3E-99BC-78E6F1EDB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" t="11117" r="3056" b="12876"/>
          <a:stretch/>
        </p:blipFill>
        <p:spPr>
          <a:xfrm>
            <a:off x="5953620" y="2101290"/>
            <a:ext cx="6238380" cy="31107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4DA143-23A8-E07D-04C3-9BFA11AECD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4" t="3976" r="1496" b="3366"/>
          <a:stretch/>
        </p:blipFill>
        <p:spPr>
          <a:xfrm>
            <a:off x="0" y="1903171"/>
            <a:ext cx="5927357" cy="3507029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783D0A69-7821-B791-CC97-8C9DCF2A4BB4}"/>
              </a:ext>
            </a:extLst>
          </p:cNvPr>
          <p:cNvSpPr/>
          <p:nvPr/>
        </p:nvSpPr>
        <p:spPr>
          <a:xfrm>
            <a:off x="5631180" y="3985260"/>
            <a:ext cx="1409700" cy="623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D8794A8-218F-A38F-4C4D-9856ADA2037D}"/>
              </a:ext>
            </a:extLst>
          </p:cNvPr>
          <p:cNvSpPr txBox="1"/>
          <p:nvPr/>
        </p:nvSpPr>
        <p:spPr>
          <a:xfrm>
            <a:off x="6667500" y="2247632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greeting.html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1CDEF6-47D1-D493-FDE2-79E994227228}"/>
              </a:ext>
            </a:extLst>
          </p:cNvPr>
          <p:cNvSpPr txBox="1"/>
          <p:nvPr/>
        </p:nvSpPr>
        <p:spPr>
          <a:xfrm>
            <a:off x="942975" y="1982824"/>
            <a:ext cx="229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GreetingController.kt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501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D93841-E6D6-BF46-E2B9-8DDA6AE4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405A76-7D5A-FB6E-B99E-84352B617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E59A5-2D23-63DD-8379-52D89610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43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273EC7F-C9C5-8BE0-B03B-5AFEC2AD1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ED520CB-B5DB-CEA9-E2BC-5D8B8DEA6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F6DC4C8-84BB-F957-A051-A9F5207E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" y="1024454"/>
            <a:ext cx="7023735" cy="312708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1B1DE09-D0ED-773F-517D-FD917974A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584" y="4230479"/>
            <a:ext cx="7450455" cy="18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9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9FB1D-0AA9-5FD0-C848-4094650B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838958E-4D61-1EA7-5F87-72D6FF58C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0000" y="252034"/>
            <a:ext cx="9507174" cy="390207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92D41F-5C62-85C7-63AE-9ED9D90B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A30A82-BCCB-FA1C-3E4D-57DE865A1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141588-5AF9-B3D9-5EE1-8D0C5292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44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9EF1303-F4B2-56C9-EDCF-A57DC4AD0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0A474A-A722-8D25-679C-3A7440E5F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874" y="4280825"/>
            <a:ext cx="9856470" cy="19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9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8C486-AEBD-6758-7664-4011FB66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E445F7-FCFB-5689-6FDA-8AC87FCA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9B4598-91DC-9DA1-EF9B-CF0EA9F3E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557F04-6AD6-B0AD-6533-A18F90ED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45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516AA18-477A-43C6-9BF7-826B667A51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4512341-1AC1-CB5D-FC89-8551065D8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9CFCA22-9E2E-B36C-31AD-CF518FDD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51" y="854319"/>
            <a:ext cx="7511683" cy="316281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7B1221D-EE08-18F3-D935-D2912FA8C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040" y="3460680"/>
            <a:ext cx="8637679" cy="2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47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10C363-0D48-5558-BAE9-9E21C8D2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1121B9-4988-FF4D-4042-96401B1DD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35CFA6-7E20-AD12-F233-A3CA3898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46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DEAEA8C-2008-D8FC-5A9E-030FA2B8CF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9555FB-091E-3F0A-68C8-ED0D3CACE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r="7032"/>
          <a:stretch/>
        </p:blipFill>
        <p:spPr>
          <a:xfrm>
            <a:off x="0" y="1509513"/>
            <a:ext cx="12192000" cy="38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37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6E71AD-AC33-3643-7576-9EF47279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D9AB96-6BCC-5A68-FA6B-A1319FB50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710E4-9ED7-A30E-554F-39F6A469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47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4C6DC4B-F96D-E39B-CB76-E006DF39F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Bild">
            <a:extLst>
              <a:ext uri="{FF2B5EF4-FFF2-40B4-BE49-F238E27FC236}">
                <a16:creationId xmlns:a16="http://schemas.microsoft.com/office/drawing/2014/main" id="{5A157B6C-BE10-0C1E-5666-33E059A299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4" t="8534"/>
          <a:stretch/>
        </p:blipFill>
        <p:spPr bwMode="auto">
          <a:xfrm>
            <a:off x="1407386" y="442"/>
            <a:ext cx="5075724" cy="68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8798C4-CC83-9779-41C0-7F495F516C25}"/>
              </a:ext>
            </a:extLst>
          </p:cNvPr>
          <p:cNvSpPr/>
          <p:nvPr/>
        </p:nvSpPr>
        <p:spPr>
          <a:xfrm>
            <a:off x="2730008" y="5996604"/>
            <a:ext cx="1535780" cy="3066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B4AC80-FA7D-8995-A350-9B14E858BD9F}"/>
              </a:ext>
            </a:extLst>
          </p:cNvPr>
          <p:cNvSpPr/>
          <p:nvPr/>
        </p:nvSpPr>
        <p:spPr>
          <a:xfrm>
            <a:off x="2868184" y="1720449"/>
            <a:ext cx="1690212" cy="2693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198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6E71AD-AC33-3643-7576-9EF47279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D9AB96-6BCC-5A68-FA6B-A1319FB50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710E4-9ED7-A30E-554F-39F6A469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48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4C6DC4B-F96D-E39B-CB76-E006DF39F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Bild">
            <a:extLst>
              <a:ext uri="{FF2B5EF4-FFF2-40B4-BE49-F238E27FC236}">
                <a16:creationId xmlns:a16="http://schemas.microsoft.com/office/drawing/2014/main" id="{5A157B6C-BE10-0C1E-5666-33E059A299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4" t="8534"/>
          <a:stretch/>
        </p:blipFill>
        <p:spPr bwMode="auto">
          <a:xfrm>
            <a:off x="1407386" y="442"/>
            <a:ext cx="5075724" cy="68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8798C4-CC83-9779-41C0-7F495F516C25}"/>
              </a:ext>
            </a:extLst>
          </p:cNvPr>
          <p:cNvSpPr/>
          <p:nvPr/>
        </p:nvSpPr>
        <p:spPr>
          <a:xfrm>
            <a:off x="2730008" y="5996604"/>
            <a:ext cx="1535780" cy="3066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B4AC80-FA7D-8995-A350-9B14E858BD9F}"/>
              </a:ext>
            </a:extLst>
          </p:cNvPr>
          <p:cNvSpPr/>
          <p:nvPr/>
        </p:nvSpPr>
        <p:spPr>
          <a:xfrm>
            <a:off x="2868184" y="1720449"/>
            <a:ext cx="1690212" cy="2693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 descr="Bild">
            <a:extLst>
              <a:ext uri="{FF2B5EF4-FFF2-40B4-BE49-F238E27FC236}">
                <a16:creationId xmlns:a16="http://schemas.microsoft.com/office/drawing/2014/main" id="{E3FA48BD-6BE3-0898-C6A1-A644A7149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4" r="49517"/>
          <a:stretch/>
        </p:blipFill>
        <p:spPr bwMode="auto">
          <a:xfrm>
            <a:off x="6045709" y="0"/>
            <a:ext cx="5205384" cy="68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B30712A-9011-E19B-6ACF-67F6FDECB22F}"/>
              </a:ext>
            </a:extLst>
          </p:cNvPr>
          <p:cNvSpPr/>
          <p:nvPr/>
        </p:nvSpPr>
        <p:spPr>
          <a:xfrm>
            <a:off x="7072343" y="4604574"/>
            <a:ext cx="2948595" cy="8452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981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D9602B-FBD0-5D8A-D5ED-6601ECFC0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89CECC-C99A-861A-3CDE-E71AE8AFF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336EA6-9654-5F61-0EB7-9B97B717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49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092E9ED-8690-FD85-AE9B-9EADAAD61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4352D26-20F2-13C6-0FAD-096617B0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00" y="600318"/>
            <a:ext cx="10793400" cy="52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11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9F2AC84-D457-5F8A-300B-85B59F49A1F8}"/>
              </a:ext>
            </a:extLst>
          </p:cNvPr>
          <p:cNvSpPr txBox="1"/>
          <p:nvPr/>
        </p:nvSpPr>
        <p:spPr>
          <a:xfrm>
            <a:off x="2682245" y="2967335"/>
            <a:ext cx="6971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>
                <a:solidFill>
                  <a:schemeClr val="tx2"/>
                </a:solidFill>
                <a:latin typeface="Book Antiqua" panose="02040602050305030304" pitchFamily="18" charset="0"/>
              </a:rPr>
              <a:t>Software </a:t>
            </a:r>
            <a:r>
              <a:rPr lang="de-DE" sz="5400" b="1">
                <a:solidFill>
                  <a:srgbClr val="C00000"/>
                </a:solidFill>
                <a:latin typeface="Book Antiqua" panose="02040602050305030304" pitchFamily="18" charset="0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3166121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FE8A1A-CB0D-400D-DBA7-3506B3AC5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A500A3-599A-7F7F-D4D4-479DD6FE4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BD1EB7-DBC0-44F0-198F-8156B158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50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8CE811-70AE-319A-B069-7C520AED1B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7312742-4FE7-E625-474C-EC850B99520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994" y="0"/>
            <a:ext cx="10166350" cy="6653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784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ECB1A57-2EC7-98A3-BB82-6D7C6364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9F07DE-0320-2459-5149-D4E7639D3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BB46A1-19A0-4C8F-28A4-8FA216F0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51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38BCA9-6262-C609-24D7-C5137F50A8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4E0FA0-7664-584B-9D0F-262F836A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8382"/>
            <a:ext cx="12192000" cy="41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F11252-FB81-578D-80BF-14BE2DB4654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185563" y="6336619"/>
            <a:ext cx="1925781" cy="269347"/>
          </a:xfrm>
        </p:spPr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9C177-F894-A2A2-5DF3-083EEFAAC0A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429243" y="6372000"/>
            <a:ext cx="4960800" cy="2448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1C8409-A27B-69D1-9F50-8C764E18BC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6036" y="6336618"/>
            <a:ext cx="608205" cy="269347"/>
          </a:xfrm>
        </p:spPr>
        <p:txBody>
          <a:bodyPr/>
          <a:lstStyle/>
          <a:p>
            <a:fld id="{D56DEA4E-9A4F-49A7-B5E6-68940AC9F531}" type="slidenum">
              <a:rPr lang="de-DE" smtClean="0"/>
              <a:t>52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B22051B-0CE7-7435-26CE-EFDA94BC8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7B186A-611C-047C-9067-B3A10D075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6" b="4609"/>
          <a:stretch/>
        </p:blipFill>
        <p:spPr>
          <a:xfrm>
            <a:off x="0" y="0"/>
            <a:ext cx="12203879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44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08A7610-89BB-7DFA-868F-F168AB7A1FE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185563" y="6336619"/>
            <a:ext cx="1925781" cy="269347"/>
          </a:xfrm>
        </p:spPr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C799B5-6448-C78D-EB64-4F64899F6F8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429243" y="6372000"/>
            <a:ext cx="4960800" cy="2448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3BB5C4-1B5C-87AE-2001-7AAA4D0128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6036" y="6336618"/>
            <a:ext cx="608205" cy="269347"/>
          </a:xfrm>
        </p:spPr>
        <p:txBody>
          <a:bodyPr/>
          <a:lstStyle/>
          <a:p>
            <a:fld id="{D56DEA4E-9A4F-49A7-B5E6-68940AC9F531}" type="slidenum">
              <a:rPr lang="de-DE" smtClean="0"/>
              <a:t>53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26863D-8104-6986-F23D-F6730C3ECF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 descr="Ein Bild, das Text, Visitenkarte, Screenshot enthält.&#10;&#10;Automatisch generierte Beschreibung">
            <a:extLst>
              <a:ext uri="{FF2B5EF4-FFF2-40B4-BE49-F238E27FC236}">
                <a16:creationId xmlns:a16="http://schemas.microsoft.com/office/drawing/2014/main" id="{651461DD-B246-12CB-F982-D1B179007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2778"/>
            <a:ext cx="12192000" cy="756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5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4FF665-A533-FB91-4649-6FEA66D44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C1AEF06-4593-7482-84FD-0BE2567E6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974243-C7D2-168E-56B5-CF526B6E39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486" y="854319"/>
            <a:ext cx="5226435" cy="522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688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911015-7797-237D-E724-FE9640EE4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5C1685-AE7F-13CE-6BAE-5D79FFCD0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EEE861-26D1-FA40-C962-3F59390E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55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5219B8-6C82-2680-5EC7-2A351B64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80" y="1066801"/>
            <a:ext cx="7153551" cy="478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82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F095605-96F7-A3C4-453C-C4E03B93B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762" y="574976"/>
            <a:ext cx="11509276" cy="568270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7FF959-6939-756A-0D5D-D37C2DA3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CF60CB-CC69-337A-4A64-9DEAE502C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BF3514-151D-8FC5-E79F-B2331A05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56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962129-B968-F9E1-154E-A91AE102B5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502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0D1C76-E7D7-52D8-7C0C-56B3DA93A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4201" y="6363291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0A1F0-DE25-6927-72D6-F739A5A4E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8C1CD7-644B-FA16-23FA-0FFB8977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57</a:t>
            </a:fld>
            <a:endParaRPr lang="de-DE"/>
          </a:p>
        </p:txBody>
      </p:sp>
      <p:pic>
        <p:nvPicPr>
          <p:cNvPr id="8" name="active_search example">
            <a:hlinkClick r:id="" action="ppaction://media"/>
            <a:extLst>
              <a:ext uri="{FF2B5EF4-FFF2-40B4-BE49-F238E27FC236}">
                <a16:creationId xmlns:a16="http://schemas.microsoft.com/office/drawing/2014/main" id="{31062AC7-1ACF-88C7-7C25-89C47797DD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390" y="0"/>
            <a:ext cx="9514149" cy="6858000"/>
          </a:xfrm>
        </p:spPr>
      </p:pic>
    </p:spTree>
    <p:extLst>
      <p:ext uri="{BB962C8B-B14F-4D97-AF65-F5344CB8AC3E}">
        <p14:creationId xmlns:p14="http://schemas.microsoft.com/office/powerpoint/2010/main" val="265355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9E90EF36-6790-3C31-A19B-F8DFDE9CF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" y="-35472"/>
            <a:ext cx="12189056" cy="689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13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9E90EF36-6790-3C31-A19B-F8DFDE9CF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" y="-35472"/>
            <a:ext cx="12189056" cy="689347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A54E853-0DDB-83C4-1978-5158D5F9414E}"/>
              </a:ext>
            </a:extLst>
          </p:cNvPr>
          <p:cNvSpPr/>
          <p:nvPr/>
        </p:nvSpPr>
        <p:spPr>
          <a:xfrm>
            <a:off x="32833" y="2644665"/>
            <a:ext cx="5893046" cy="3691953"/>
          </a:xfrm>
          <a:prstGeom prst="rect">
            <a:avLst/>
          </a:prstGeom>
          <a:noFill/>
          <a:ln w="38100"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6D89B4D-ABAE-DC09-4373-245745AB6350}"/>
              </a:ext>
            </a:extLst>
          </p:cNvPr>
          <p:cNvSpPr/>
          <p:nvPr/>
        </p:nvSpPr>
        <p:spPr>
          <a:xfrm>
            <a:off x="6095999" y="1023513"/>
            <a:ext cx="5893045" cy="3315946"/>
          </a:xfrm>
          <a:prstGeom prst="rect">
            <a:avLst/>
          </a:prstGeom>
          <a:noFill/>
          <a:ln w="38100"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18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6715BFC-4BA5-B633-C740-8B89B7560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107" y="1082441"/>
            <a:ext cx="4111240" cy="513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">
            <a:extLst>
              <a:ext uri="{FF2B5EF4-FFF2-40B4-BE49-F238E27FC236}">
                <a16:creationId xmlns:a16="http://schemas.microsoft.com/office/drawing/2014/main" id="{15CC10B6-6543-EA36-065A-6056446F4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935" y="1082441"/>
            <a:ext cx="2654130" cy="265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5BBF750-F9F9-600A-E0DB-616AB39CD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18" y="1082441"/>
            <a:ext cx="3459327" cy="521459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1D85BEC-3823-16CE-DA1B-5925DA9123A5}"/>
              </a:ext>
            </a:extLst>
          </p:cNvPr>
          <p:cNvSpPr txBox="1"/>
          <p:nvPr/>
        </p:nvSpPr>
        <p:spPr>
          <a:xfrm>
            <a:off x="4563387" y="4228747"/>
            <a:ext cx="30652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6"/>
              </a:rPr>
              <a:t>https://www.davefarley.net/</a:t>
            </a:r>
            <a:endParaRPr lang="de-DE"/>
          </a:p>
          <a:p>
            <a:endParaRPr lang="de-DE"/>
          </a:p>
          <a:p>
            <a:r>
              <a:rPr lang="de-DE">
                <a:hlinkClick r:id="rId7"/>
              </a:rPr>
              <a:t>https://www.youtube.com/@ContinuousDelivery</a:t>
            </a:r>
            <a:endParaRPr lang="de-DE"/>
          </a:p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DD4A5C-4ED4-95BB-CEC2-1ECCCFF140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8628" y="5459587"/>
            <a:ext cx="5600007" cy="13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79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5D792-141A-5190-4D05-8553C9D5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661701"/>
            <a:ext cx="11509277" cy="623888"/>
          </a:xfrm>
        </p:spPr>
        <p:txBody>
          <a:bodyPr/>
          <a:lstStyle/>
          <a:p>
            <a:pPr algn="ctr"/>
            <a:r>
              <a:rPr lang="de-DE"/>
              <a:t>Software </a:t>
            </a:r>
            <a:r>
              <a:rPr lang="de-DE" err="1"/>
              <a:t>as</a:t>
            </a:r>
            <a:r>
              <a:rPr lang="de-DE"/>
              <a:t> a Service Startup „</a:t>
            </a:r>
            <a:r>
              <a:rPr lang="de-DE" err="1"/>
              <a:t>Contexte</a:t>
            </a:r>
            <a:r>
              <a:rPr lang="de-DE"/>
              <a:t>“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8EFCF8C-D5E7-FFDA-CB1D-38EA093A3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668" b="6385"/>
          <a:stretch/>
        </p:blipFill>
        <p:spPr>
          <a:xfrm>
            <a:off x="1709699" y="1162294"/>
            <a:ext cx="8772602" cy="463338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33526A-F9F6-74DA-E33F-91DD90AE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CF811-A04A-B767-6AA7-7B662772D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6BB004-4E4B-7027-E59B-73245369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794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A30750F-8329-B4E4-E23C-BF852E622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6443" y="0"/>
            <a:ext cx="9159113" cy="683749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BE539B-48E0-2D2E-5498-3B4B5B34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007996-25A1-FF86-44E5-8B19420B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01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37F2A-ED58-D62D-61CF-8BBA9308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BE82F9-D308-985E-3760-E6024481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92B8DE-9B85-BDFC-5E5E-C394C771D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181B78-778C-830F-20AF-F60A7305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62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01960E6-76DF-7590-8117-E2C115315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48AA70A-C08B-4A48-87F2-29191570C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F2FECD7-586F-2219-740F-83FEF4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82" y="-79130"/>
            <a:ext cx="12408164" cy="69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47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EE0FA912-FFBE-D3C1-5F70-17548DDA7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15" y="3298319"/>
            <a:ext cx="7761767" cy="3307646"/>
          </a:xfrm>
          <a:prstGeom prst="rect">
            <a:avLst/>
          </a:prstGeom>
        </p:spPr>
      </p:pic>
      <p:pic>
        <p:nvPicPr>
          <p:cNvPr id="3" name="Grafik 2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1962B752-030A-3996-4093-78593055DF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27288" r="4943" b="24962"/>
          <a:stretch/>
        </p:blipFill>
        <p:spPr>
          <a:xfrm>
            <a:off x="1598541" y="86684"/>
            <a:ext cx="8994917" cy="327472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3B9D07-4087-1A19-E9E3-49795D09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652172-B85D-98C2-445E-AD202EFF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63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56947CE-F7DF-08D3-9CE8-86609EDCB236}"/>
              </a:ext>
            </a:extLst>
          </p:cNvPr>
          <p:cNvSpPr txBox="1"/>
          <p:nvPr/>
        </p:nvSpPr>
        <p:spPr>
          <a:xfrm>
            <a:off x="2873450" y="386198"/>
            <a:ext cx="322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DashboardViewComponent.kt</a:t>
            </a:r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B6C51F-751D-2AB8-A2B2-B33ACABDF650}"/>
              </a:ext>
            </a:extLst>
          </p:cNvPr>
          <p:cNvSpPr txBox="1"/>
          <p:nvPr/>
        </p:nvSpPr>
        <p:spPr>
          <a:xfrm>
            <a:off x="3549396" y="3728776"/>
            <a:ext cx="349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DashboardViewComponent.html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1799086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3B9D07-4087-1A19-E9E3-49795D09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4369EC-FF95-685F-5949-AAC0E24A2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652172-B85D-98C2-445E-AD202EFF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64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60A423-2EFC-E33F-4ED3-A0C4B265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006"/>
            <a:ext cx="12192000" cy="479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67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0213A-7ED7-14A0-7DEA-24D6E29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chartComponentExample">
            <a:hlinkClick r:id="" action="ppaction://media"/>
            <a:extLst>
              <a:ext uri="{FF2B5EF4-FFF2-40B4-BE49-F238E27FC236}">
                <a16:creationId xmlns:a16="http://schemas.microsoft.com/office/drawing/2014/main" id="{186D16AB-C914-4027-3C0B-C1A4B64066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1051" y="0"/>
            <a:ext cx="9809897" cy="6858000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638014-7D13-847C-DF5A-9AE05CE2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65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B039D5-96AF-FDD5-0B1B-8C7D02A3F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07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487345-6EEE-2141-1B79-07FE66BB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536199-1AB1-845A-A314-8D55F06FB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100196-944C-921A-ED3A-EBE37E18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66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493D939-AE7A-BA58-7744-40BFA1EC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14" y="6871"/>
            <a:ext cx="7029771" cy="628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09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0F7AE2-53E8-08BA-AA5A-3D396547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4A79F4-D31B-6237-5882-0B9BC95A3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5E7F5B-6AA9-5393-F876-EB9506A3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67</a:t>
            </a:fld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E1E7C1E-7FC7-5881-CECD-9E5F70A66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2FCD157-9E7E-B8D2-DC98-0CA03F4FC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8"/>
          <a:stretch/>
        </p:blipFill>
        <p:spPr>
          <a:xfrm>
            <a:off x="-1" y="-1"/>
            <a:ext cx="12284149" cy="6847703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6792E8A6-EF89-B98B-E9EF-8D1035D8A504}"/>
              </a:ext>
            </a:extLst>
          </p:cNvPr>
          <p:cNvSpPr/>
          <p:nvPr/>
        </p:nvSpPr>
        <p:spPr>
          <a:xfrm>
            <a:off x="7520763" y="744279"/>
            <a:ext cx="4336276" cy="5153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043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0F7AE2-53E8-08BA-AA5A-3D396547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4A79F4-D31B-6237-5882-0B9BC95A3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5E7F5B-6AA9-5393-F876-EB9506A3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68</a:t>
            </a:fld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E1E7C1E-7FC7-5881-CECD-9E5F70A66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2FCD157-9E7E-B8D2-DC98-0CA03F4FC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8"/>
          <a:stretch/>
        </p:blipFill>
        <p:spPr>
          <a:xfrm>
            <a:off x="-1" y="-1"/>
            <a:ext cx="12284149" cy="6847703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6792E8A6-EF89-B98B-E9EF-8D1035D8A504}"/>
              </a:ext>
            </a:extLst>
          </p:cNvPr>
          <p:cNvSpPr/>
          <p:nvPr/>
        </p:nvSpPr>
        <p:spPr>
          <a:xfrm>
            <a:off x="460744" y="389861"/>
            <a:ext cx="4905154" cy="22328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051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0F7AE2-53E8-08BA-AA5A-3D396547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4A79F4-D31B-6237-5882-0B9BC95A3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5E7F5B-6AA9-5393-F876-EB9506A3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69</a:t>
            </a:fld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E1E7C1E-7FC7-5881-CECD-9E5F70A66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2FCD157-9E7E-B8D2-DC98-0CA03F4FC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8"/>
          <a:stretch/>
        </p:blipFill>
        <p:spPr>
          <a:xfrm>
            <a:off x="-1" y="-1"/>
            <a:ext cx="12284149" cy="6847703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6792E8A6-EF89-B98B-E9EF-8D1035D8A504}"/>
              </a:ext>
            </a:extLst>
          </p:cNvPr>
          <p:cNvSpPr/>
          <p:nvPr/>
        </p:nvSpPr>
        <p:spPr>
          <a:xfrm>
            <a:off x="531626" y="3118884"/>
            <a:ext cx="5238309" cy="35512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26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43BFCCA-77B3-49CD-1008-ED9CAB8FBDBB}"/>
              </a:ext>
            </a:extLst>
          </p:cNvPr>
          <p:cNvSpPr txBox="1"/>
          <p:nvPr/>
        </p:nvSpPr>
        <p:spPr>
          <a:xfrm>
            <a:off x="3670017" y="689699"/>
            <a:ext cx="4638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/>
              <a:t>Engineering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3C7BCDD-5EAB-732F-1F8E-7BDC70721621}"/>
              </a:ext>
            </a:extLst>
          </p:cNvPr>
          <p:cNvSpPr txBox="1"/>
          <p:nvPr/>
        </p:nvSpPr>
        <p:spPr>
          <a:xfrm>
            <a:off x="853440" y="3093026"/>
            <a:ext cx="4638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„</a:t>
            </a:r>
            <a:r>
              <a:rPr lang="de-DE" sz="3200" err="1"/>
              <a:t>Stifling</a:t>
            </a:r>
            <a:r>
              <a:rPr lang="de-DE" sz="3200"/>
              <a:t> </a:t>
            </a:r>
            <a:r>
              <a:rPr lang="de-DE" sz="3200" err="1"/>
              <a:t>Bureaucracy</a:t>
            </a:r>
            <a:r>
              <a:rPr lang="de-DE" sz="3200"/>
              <a:t> and heavy </a:t>
            </a:r>
            <a:r>
              <a:rPr lang="de-DE" sz="3200" err="1"/>
              <a:t>weight</a:t>
            </a:r>
            <a:r>
              <a:rPr lang="de-DE" sz="3200"/>
              <a:t> </a:t>
            </a:r>
            <a:r>
              <a:rPr lang="de-DE" sz="3200" err="1"/>
              <a:t>process</a:t>
            </a:r>
            <a:r>
              <a:rPr lang="de-DE" sz="3200"/>
              <a:t> </a:t>
            </a:r>
            <a:r>
              <a:rPr lang="de-DE" sz="3200" err="1"/>
              <a:t>control</a:t>
            </a:r>
            <a:r>
              <a:rPr lang="de-DE" sz="3200"/>
              <a:t>“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4E6EA7D-200F-335A-F199-3E5553916644}"/>
              </a:ext>
            </a:extLst>
          </p:cNvPr>
          <p:cNvSpPr txBox="1"/>
          <p:nvPr/>
        </p:nvSpPr>
        <p:spPr>
          <a:xfrm>
            <a:off x="6700058" y="3093026"/>
            <a:ext cx="4638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„</a:t>
            </a:r>
            <a:r>
              <a:rPr lang="de-DE" sz="3200" err="1"/>
              <a:t>Simply</a:t>
            </a:r>
            <a:r>
              <a:rPr lang="de-DE" sz="3200"/>
              <a:t> </a:t>
            </a:r>
            <a:r>
              <a:rPr lang="de-DE" sz="3200" err="1"/>
              <a:t>writing</a:t>
            </a:r>
            <a:r>
              <a:rPr lang="de-DE" sz="3200"/>
              <a:t> code and </a:t>
            </a:r>
            <a:r>
              <a:rPr lang="de-DE" sz="3200" err="1"/>
              <a:t>nothing</a:t>
            </a:r>
            <a:r>
              <a:rPr lang="de-DE" sz="3200"/>
              <a:t> </a:t>
            </a:r>
            <a:r>
              <a:rPr lang="de-DE" sz="3200" err="1"/>
              <a:t>else</a:t>
            </a:r>
            <a:r>
              <a:rPr lang="de-DE" sz="3200"/>
              <a:t>“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DFD750-A265-D773-64D3-926CFAD04E2E}"/>
              </a:ext>
            </a:extLst>
          </p:cNvPr>
          <p:cNvSpPr txBox="1"/>
          <p:nvPr/>
        </p:nvSpPr>
        <p:spPr>
          <a:xfrm>
            <a:off x="3909073" y="5908520"/>
            <a:ext cx="4160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Dave Farley</a:t>
            </a:r>
          </a:p>
          <a:p>
            <a:r>
              <a:rPr lang="en-GB" sz="1600">
                <a:latin typeface="+mj-lt"/>
              </a:rPr>
              <a:t>What is Modern Software Engineering?</a:t>
            </a:r>
            <a:endParaRPr lang="de-DE" sz="1600">
              <a:latin typeface="+mj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8DD5A78-6D0E-C777-DA92-73574C6AF2E0}"/>
              </a:ext>
            </a:extLst>
          </p:cNvPr>
          <p:cNvCxnSpPr/>
          <p:nvPr/>
        </p:nvCxnSpPr>
        <p:spPr>
          <a:xfrm>
            <a:off x="5989268" y="1935533"/>
            <a:ext cx="0" cy="3616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371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E706D6-C23E-E0E6-A604-21AE3554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39EF3B-44F9-1D0D-2616-783D45F23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51A774-4755-6E6C-BEAD-9C75C036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70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7D5457-3CE2-33DF-A3FC-D1631EBD32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84" y="1041990"/>
            <a:ext cx="10602231" cy="46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28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8F10B2-F6A7-C639-3762-919A3CC9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2DA31A-4893-A999-3666-5395DF02F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C3218A-8217-41F9-8004-3BC1C629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71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F36BB0D-4C9C-872B-1535-BD21EAE20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3AEC10DF-8F2F-FC09-CC6F-160C0B4DE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166"/>
            <a:ext cx="12192000" cy="546177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E5455A4-E4F9-A769-100B-C7FEC508F751}"/>
              </a:ext>
            </a:extLst>
          </p:cNvPr>
          <p:cNvSpPr txBox="1"/>
          <p:nvPr/>
        </p:nvSpPr>
        <p:spPr>
          <a:xfrm>
            <a:off x="1495647" y="1169582"/>
            <a:ext cx="451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ToastViewComponent.html</a:t>
            </a:r>
          </a:p>
        </p:txBody>
      </p:sp>
    </p:spTree>
    <p:extLst>
      <p:ext uri="{BB962C8B-B14F-4D97-AF65-F5344CB8AC3E}">
        <p14:creationId xmlns:p14="http://schemas.microsoft.com/office/powerpoint/2010/main" val="1094742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9F345-67B9-14DF-154E-51002FCE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FC955D2-0B75-1624-680F-668FB651D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3" y="2427719"/>
            <a:ext cx="11509375" cy="28534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E266E7-DE53-0FDA-B841-1F2A20BC0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0D2B84-BDC3-C08D-9A13-1287394EA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CA586B-2FB6-DBC9-0220-4C486116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72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3334B17-F03E-9737-26B3-514F84DBB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6549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F22B9-0D90-CE94-48F4-49D47E3B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77104A-702C-FB4A-44CE-40D17B84F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EE0237-7414-EF1D-F574-55C735E6D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CF0E01-4106-E38E-6B57-74C41820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73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61295E3-B9E9-2996-9E99-1A1A2B489E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alpineTabsExample">
            <a:hlinkClick r:id="" action="ppaction://media"/>
            <a:extLst>
              <a:ext uri="{FF2B5EF4-FFF2-40B4-BE49-F238E27FC236}">
                <a16:creationId xmlns:a16="http://schemas.microsoft.com/office/drawing/2014/main" id="{38A51B25-14DA-7AD3-B746-543B439320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0321" y="0"/>
            <a:ext cx="9511358" cy="6858000"/>
          </a:xfrm>
        </p:spPr>
      </p:pic>
    </p:spTree>
    <p:extLst>
      <p:ext uri="{BB962C8B-B14F-4D97-AF65-F5344CB8AC3E}">
        <p14:creationId xmlns:p14="http://schemas.microsoft.com/office/powerpoint/2010/main" val="42415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8CC6D-DC7F-BF5D-9CD9-41186E44E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8A741C-A38C-4C67-A41E-2701F2E36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245DAF-3E8B-E2A9-D224-EDDFD7C49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6C254-E987-C18F-05DE-064160B8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74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EA83B07-4D13-1090-3F3D-29B34FA2F9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565A6D6D-0BAF-3FD6-47D9-FBFBF38D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700" y="0"/>
            <a:ext cx="13436600" cy="687494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5FB7EF61-A38E-7BE0-2EE9-48E249046F74}"/>
              </a:ext>
            </a:extLst>
          </p:cNvPr>
          <p:cNvSpPr txBox="1"/>
          <p:nvPr/>
        </p:nvSpPr>
        <p:spPr>
          <a:xfrm>
            <a:off x="2465996" y="1085305"/>
            <a:ext cx="311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AlpineTabViewComponent.kt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305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1F69-D0B0-2495-D5C3-AEBD3B2F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BCBCED-030C-4CA6-4478-A6D537C0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0F1E54-BF55-EBC1-FF74-96DAFF621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040FE-3FA7-1DFA-190C-C84D9D68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75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57D42EB-7587-3D16-E216-30AAD92A3A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976A83F-E1B8-6C24-FA28-2EBA2C15E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0" y="6824"/>
            <a:ext cx="12192000" cy="6517452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BDE9A7B-DC7B-8090-D3AD-5EAECBCFCC64}"/>
              </a:ext>
            </a:extLst>
          </p:cNvPr>
          <p:cNvSpPr txBox="1"/>
          <p:nvPr/>
        </p:nvSpPr>
        <p:spPr>
          <a:xfrm>
            <a:off x="2704121" y="940430"/>
            <a:ext cx="33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AlpineTabViewComponent.html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7CBF2E5-00BC-58E5-64F9-8735D3B3DE89}"/>
              </a:ext>
            </a:extLst>
          </p:cNvPr>
          <p:cNvSpPr/>
          <p:nvPr/>
        </p:nvSpPr>
        <p:spPr>
          <a:xfrm>
            <a:off x="2704121" y="1533839"/>
            <a:ext cx="3210904" cy="369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8709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1F69-D0B0-2495-D5C3-AEBD3B2F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BCBCED-030C-4CA6-4478-A6D537C0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0F1E54-BF55-EBC1-FF74-96DAFF621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040FE-3FA7-1DFA-190C-C84D9D68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76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57D42EB-7587-3D16-E216-30AAD92A3A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976A83F-E1B8-6C24-FA28-2EBA2C15E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0" y="0"/>
            <a:ext cx="12192000" cy="6517452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BDE9A7B-DC7B-8090-D3AD-5EAECBCFCC64}"/>
              </a:ext>
            </a:extLst>
          </p:cNvPr>
          <p:cNvSpPr txBox="1"/>
          <p:nvPr/>
        </p:nvSpPr>
        <p:spPr>
          <a:xfrm>
            <a:off x="2704121" y="940430"/>
            <a:ext cx="33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AlpineTabViewComponent.html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7CBF2E5-00BC-58E5-64F9-8735D3B3DE89}"/>
              </a:ext>
            </a:extLst>
          </p:cNvPr>
          <p:cNvSpPr/>
          <p:nvPr/>
        </p:nvSpPr>
        <p:spPr>
          <a:xfrm>
            <a:off x="3608996" y="2076763"/>
            <a:ext cx="4849204" cy="3902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930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1F69-D0B0-2495-D5C3-AEBD3B2F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BCBCED-030C-4CA6-4478-A6D537C0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0F1E54-BF55-EBC1-FF74-96DAFF621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040FE-3FA7-1DFA-190C-C84D9D68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77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57D42EB-7587-3D16-E216-30AAD92A3A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976A83F-E1B8-6C24-FA28-2EBA2C15E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0" y="0"/>
            <a:ext cx="12192000" cy="6517452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BDE9A7B-DC7B-8090-D3AD-5EAECBCFCC64}"/>
              </a:ext>
            </a:extLst>
          </p:cNvPr>
          <p:cNvSpPr txBox="1"/>
          <p:nvPr/>
        </p:nvSpPr>
        <p:spPr>
          <a:xfrm>
            <a:off x="2704121" y="940430"/>
            <a:ext cx="33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AlpineTabViewComponent.html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7CBF2E5-00BC-58E5-64F9-8735D3B3DE89}"/>
              </a:ext>
            </a:extLst>
          </p:cNvPr>
          <p:cNvSpPr/>
          <p:nvPr/>
        </p:nvSpPr>
        <p:spPr>
          <a:xfrm>
            <a:off x="3667124" y="2462212"/>
            <a:ext cx="6581775" cy="6238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099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41F69-D0B0-2495-D5C3-AEBD3B2F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BCBCED-030C-4CA6-4478-A6D537C0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0F1E54-BF55-EBC1-FF74-96DAFF621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040FE-3FA7-1DFA-190C-C84D9D68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78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57D42EB-7587-3D16-E216-30AAD92A3A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976A83F-E1B8-6C24-FA28-2EBA2C15E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0" y="0"/>
            <a:ext cx="12192000" cy="6517452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BDE9A7B-DC7B-8090-D3AD-5EAECBCFCC64}"/>
              </a:ext>
            </a:extLst>
          </p:cNvPr>
          <p:cNvSpPr txBox="1"/>
          <p:nvPr/>
        </p:nvSpPr>
        <p:spPr>
          <a:xfrm>
            <a:off x="2704121" y="940430"/>
            <a:ext cx="33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AlpineTabViewComponent.html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7CBF2E5-00BC-58E5-64F9-8735D3B3DE89}"/>
              </a:ext>
            </a:extLst>
          </p:cNvPr>
          <p:cNvSpPr/>
          <p:nvPr/>
        </p:nvSpPr>
        <p:spPr>
          <a:xfrm>
            <a:off x="3248024" y="4090986"/>
            <a:ext cx="5276851" cy="9763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7885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664201-89B5-DE32-ED7B-B274BAE8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B3A467-8D7D-7746-C8AE-5EC78837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DC7B35-C730-DB41-8153-5C3390302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87A584-1D01-9FE0-C29A-254A50F0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79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5A8A2FD-8D2E-F6E3-8938-1B8D24EA6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2A7571B-9748-8BDC-8B93-C2B6CB498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1" y="0"/>
            <a:ext cx="11142357" cy="6858000"/>
          </a:xfrm>
        </p:spPr>
      </p:pic>
    </p:spTree>
    <p:extLst>
      <p:ext uri="{BB962C8B-B14F-4D97-AF65-F5344CB8AC3E}">
        <p14:creationId xmlns:p14="http://schemas.microsoft.com/office/powerpoint/2010/main" val="79463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D9FF3B2-DB71-408B-C73D-ED8CA7D8E88A}"/>
              </a:ext>
            </a:extLst>
          </p:cNvPr>
          <p:cNvSpPr txBox="1"/>
          <p:nvPr/>
        </p:nvSpPr>
        <p:spPr>
          <a:xfrm>
            <a:off x="2744239" y="2151727"/>
            <a:ext cx="670352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“In other disciplines, Engineering is simply the stuff that works. It is practical, pragmatic and more, not less, efficient.”</a:t>
            </a:r>
          </a:p>
          <a:p>
            <a:endParaRPr lang="en-US" sz="2800">
              <a:solidFill>
                <a:schemeClr val="tx2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chemeClr val="tx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Dave Farley</a:t>
            </a:r>
          </a:p>
          <a:p>
            <a:r>
              <a:rPr lang="en-GB" sz="2000" i="1">
                <a:latin typeface="+mj-lt"/>
              </a:rPr>
              <a:t>What is Modern Software Engineering?</a:t>
            </a:r>
            <a:endParaRPr lang="de-DE" sz="20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849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7DB71A-682C-AAA2-59C5-9FF3EC07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6F770-F07A-D54A-1C98-99AD261F1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20B9C-8123-CD24-939E-7DA43FD3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80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1847FF-7F82-E7AD-17C5-33B77DB80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" t="27293" r="2852" b="15208"/>
          <a:stretch/>
        </p:blipFill>
        <p:spPr>
          <a:xfrm>
            <a:off x="310272" y="206920"/>
            <a:ext cx="11646118" cy="23926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D24E51-04EC-3F35-231E-EAB3436D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9" y="2705608"/>
            <a:ext cx="11720781" cy="144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nhaltsplatzhalter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6604D68A-F4B2-B235-CCD7-752D54527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4054336"/>
            <a:ext cx="9205535" cy="2282282"/>
          </a:xfrm>
        </p:spPr>
      </p:pic>
    </p:spTree>
    <p:extLst>
      <p:ext uri="{BB962C8B-B14F-4D97-AF65-F5344CB8AC3E}">
        <p14:creationId xmlns:p14="http://schemas.microsoft.com/office/powerpoint/2010/main" val="135235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ED13EEB-A1CB-20AA-B978-2898CBFFB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863" y="2582048"/>
            <a:ext cx="11509375" cy="18040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FBC3C3-B84F-DEFE-556F-99B9F5F04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F44FF6-5A0A-4D6D-4520-814234DD3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CF504B-6E48-ED9B-0E9B-1083FFDD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81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82D53A-AB5D-74D5-6770-AA1FB10E52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AECAE38-86BE-9BC2-71AC-C89C4B339028}"/>
              </a:ext>
            </a:extLst>
          </p:cNvPr>
          <p:cNvSpPr txBox="1"/>
          <p:nvPr/>
        </p:nvSpPr>
        <p:spPr>
          <a:xfrm>
            <a:off x="812777" y="4576515"/>
            <a:ext cx="10566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hlinkClick r:id="rId4"/>
              </a:rPr>
              <a:t>github.com/tschuehly/supabase-security-spring-boot-starter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19192444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5ECBD5-A0DB-0383-662B-11313827A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85563" y="6336619"/>
            <a:ext cx="1925781" cy="26934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872258-7A98-1FF0-3F1A-A5343093B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363802"/>
            <a:ext cx="7200000" cy="108000"/>
          </a:xfrm>
        </p:spPr>
        <p:txBody>
          <a:bodyPr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155A87-A423-7FE7-6A7D-51500BC0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6036" y="6336618"/>
            <a:ext cx="608205" cy="26934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D56DEA4E-9A4F-49A7-B5E6-68940AC9F531}" type="slidenum">
              <a:rPr lang="de-DE" smtClean="0"/>
              <a:pPr>
                <a:spcAft>
                  <a:spcPts val="600"/>
                </a:spcAft>
              </a:pPr>
              <a:t>82</a:t>
            </a:fld>
            <a:endParaRPr lang="de-DE"/>
          </a:p>
        </p:txBody>
      </p: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AD45CE18-3686-3875-3F35-2DE05CFCE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59" y="477649"/>
            <a:ext cx="7372079" cy="14255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D44F1B-D23F-F218-23C7-E3C6FE94F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14" y="2232570"/>
            <a:ext cx="2392859" cy="239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31ACAB-A843-1B1D-BEA0-E4306289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49" y="2174818"/>
            <a:ext cx="2392859" cy="239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4F21012-72F6-B768-74E3-604C2A0D6D4B}"/>
              </a:ext>
            </a:extLst>
          </p:cNvPr>
          <p:cNvSpPr txBox="1"/>
          <p:nvPr/>
        </p:nvSpPr>
        <p:spPr>
          <a:xfrm>
            <a:off x="1371838" y="4812312"/>
            <a:ext cx="3904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err="1"/>
              <a:t>Hosted</a:t>
            </a:r>
            <a:r>
              <a:rPr lang="de-DE" sz="3200" b="1"/>
              <a:t> PostgreSQL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E08F58-C04E-4E3B-41A2-767B3FEA238D}"/>
              </a:ext>
            </a:extLst>
          </p:cNvPr>
          <p:cNvSpPr txBox="1"/>
          <p:nvPr/>
        </p:nvSpPr>
        <p:spPr>
          <a:xfrm>
            <a:off x="6102398" y="4807313"/>
            <a:ext cx="44257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b="1" err="1"/>
              <a:t>Hosted</a:t>
            </a:r>
            <a:r>
              <a:rPr lang="de-DE" sz="3200" b="1"/>
              <a:t> </a:t>
            </a:r>
            <a:r>
              <a:rPr lang="de-DE" sz="3200" b="1" err="1"/>
              <a:t>GoTrue</a:t>
            </a:r>
            <a:br>
              <a:rPr lang="de-DE" sz="3200" b="1"/>
            </a:br>
            <a:r>
              <a:rPr lang="de-DE" sz="3200" b="1"/>
              <a:t>Authentication Server</a:t>
            </a:r>
          </a:p>
        </p:txBody>
      </p:sp>
    </p:spTree>
    <p:extLst>
      <p:ext uri="{BB962C8B-B14F-4D97-AF65-F5344CB8AC3E}">
        <p14:creationId xmlns:p14="http://schemas.microsoft.com/office/powerpoint/2010/main" val="1428657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85D70A-A471-FBE5-7A1D-0723E198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E3930-5D88-EC93-7696-83C10B6A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A22A9E-7D9A-2E2E-2D95-75CA5E24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83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787353-AD2E-AED7-C889-277B12160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14"/>
          <a:stretch/>
        </p:blipFill>
        <p:spPr>
          <a:xfrm>
            <a:off x="755138" y="846710"/>
            <a:ext cx="5334462" cy="51645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B7D7CD-BF90-9FAF-BBCC-0943803F9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85" b="2015"/>
          <a:stretch/>
        </p:blipFill>
        <p:spPr>
          <a:xfrm>
            <a:off x="6079458" y="846710"/>
            <a:ext cx="5121084" cy="51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87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9C4B35-5541-5CC6-CC8A-85A32C9F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51AA78-E8D8-E919-7158-72F120BE8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23C218-AFB4-29A9-5F8E-1E526E7A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84</a:t>
            </a:fld>
            <a:endParaRPr lang="de-DE"/>
          </a:p>
        </p:txBody>
      </p:sp>
      <p:pic>
        <p:nvPicPr>
          <p:cNvPr id="15" name="Grafik 14" descr="Ein Bild, das Text, Visitenkarte, Screenshot enthält.&#10;&#10;Automatisch generierte Beschreibung">
            <a:extLst>
              <a:ext uri="{FF2B5EF4-FFF2-40B4-BE49-F238E27FC236}">
                <a16:creationId xmlns:a16="http://schemas.microsoft.com/office/drawing/2014/main" id="{0982DD6A-7477-C53E-72F5-D2D54A287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6971" r="2316" b="69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649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98CE4-AA6B-BB77-1A83-BC9F9E26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FDCD42-9B34-ECFC-3E48-2D011C09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D7E3BE-7BE7-A345-BD14-10DD2076B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927A8B-3863-F7EA-B4D3-29CAFB7C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85</a:t>
            </a:fld>
            <a:endParaRPr lang="de-DE"/>
          </a:p>
        </p:txBody>
      </p:sp>
      <p:pic>
        <p:nvPicPr>
          <p:cNvPr id="9" name="Inhaltsplatzhalter 8" descr="Ein Bild, das Text, Screenshot, Visitenkarte enthält.&#10;&#10;Automatisch generierte Beschreibung">
            <a:extLst>
              <a:ext uri="{FF2B5EF4-FFF2-40B4-BE49-F238E27FC236}">
                <a16:creationId xmlns:a16="http://schemas.microsoft.com/office/drawing/2014/main" id="{5488F956-B32B-A06E-D5DC-9AC217647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6" b="15636"/>
          <a:stretch/>
        </p:blipFill>
        <p:spPr>
          <a:xfrm>
            <a:off x="-25464" y="1"/>
            <a:ext cx="12217464" cy="6858000"/>
          </a:xfrm>
        </p:spPr>
      </p:pic>
    </p:spTree>
    <p:extLst>
      <p:ext uri="{BB962C8B-B14F-4D97-AF65-F5344CB8AC3E}">
        <p14:creationId xmlns:p14="http://schemas.microsoft.com/office/powerpoint/2010/main" val="2076188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42DE8-9D5F-F495-30AF-922B55ED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A7141A-22C8-A6DF-7B28-FA085E69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786AF5-FCB5-363C-6599-B4724855E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C4B932-F544-D9E2-5505-6BC125BE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86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AF48540-342D-85E4-5208-EFCBF949B2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939A09-DDC2-B1E2-5CDF-74CB29702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t="5795" b="547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75841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65088-A0F8-C8CD-ABF4-1186C3EB6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0DE9A2-9A39-F52D-1FBF-BFBC446A6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7E43CE-9886-BF6C-CA85-E2F06259F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87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853B59D-CAEC-CE64-5882-CF2889E61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 descr="Ein Bild, das Text, Handschrift, Schrift, Design enthält.&#10;&#10;Automatisch generierte Beschreibung">
            <a:extLst>
              <a:ext uri="{FF2B5EF4-FFF2-40B4-BE49-F238E27FC236}">
                <a16:creationId xmlns:a16="http://schemas.microsoft.com/office/drawing/2014/main" id="{DD591282-0E67-FB69-5A0F-4476AC90A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3" b="4573"/>
          <a:stretch/>
        </p:blipFill>
        <p:spPr>
          <a:xfrm>
            <a:off x="0" y="0"/>
            <a:ext cx="12204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350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B65088-A0F8-C8CD-ABF4-1186C3EB6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0DE9A2-9A39-F52D-1FBF-BFBC446A6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7E43CE-9886-BF6C-CA85-E2F06259F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88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853B59D-CAEC-CE64-5882-CF2889E61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Grafik 14" descr="Ein Bild, das Text, Handschrift, Schrift, Design enthält.&#10;&#10;Automatisch generierte Beschreibung">
            <a:extLst>
              <a:ext uri="{FF2B5EF4-FFF2-40B4-BE49-F238E27FC236}">
                <a16:creationId xmlns:a16="http://schemas.microsoft.com/office/drawing/2014/main" id="{68B0F345-7D96-0B1D-764A-21BA6A206B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6" b="45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7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85D70A-A471-FBE5-7A1D-0723E198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E3930-5D88-EC93-7696-83C10B6A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A22A9E-7D9A-2E2E-2D95-75CA5E24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89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787353-AD2E-AED7-C889-277B12160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14"/>
          <a:stretch/>
        </p:blipFill>
        <p:spPr>
          <a:xfrm>
            <a:off x="755138" y="846710"/>
            <a:ext cx="5334462" cy="51645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B7D7CD-BF90-9FAF-BBCC-0943803F9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85" b="2015"/>
          <a:stretch/>
        </p:blipFill>
        <p:spPr>
          <a:xfrm>
            <a:off x="6079458" y="846710"/>
            <a:ext cx="5121084" cy="51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7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9F2AC84-D457-5F8A-300B-85B59F49A1F8}"/>
              </a:ext>
            </a:extLst>
          </p:cNvPr>
          <p:cNvSpPr txBox="1"/>
          <p:nvPr/>
        </p:nvSpPr>
        <p:spPr>
          <a:xfrm>
            <a:off x="1927138" y="1905858"/>
            <a:ext cx="8337723" cy="359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>
                <a:solidFill>
                  <a:schemeClr val="tx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“The systems that modern engineers create are increasingly complex and sophisticated, [ .. ] modern software engineering, needs to focus us on managing that complexity”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>
              <a:solidFill>
                <a:schemeClr val="tx2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>
                <a:solidFill>
                  <a:schemeClr val="tx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Dave Farley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i="1">
                <a:latin typeface="+mj-lt"/>
              </a:rPr>
              <a:t>What is Modern Software Engineering?</a:t>
            </a:r>
            <a:endParaRPr lang="de-DE" sz="2400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6388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62EDA-8FDC-7968-7DDE-1D9200C4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FBB836-6C16-AC2F-AF0E-D4EC615B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4E1FE-D8A7-1323-84BC-F33D7A8A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06909D-27A1-9659-873C-65451D91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90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D98B73-9451-A25C-88A3-02DA039FA2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Text, Screenshot, Lampe, Design enthält.&#10;&#10;Automatisch generierte Beschreibung">
            <a:extLst>
              <a:ext uri="{FF2B5EF4-FFF2-40B4-BE49-F238E27FC236}">
                <a16:creationId xmlns:a16="http://schemas.microsoft.com/office/drawing/2014/main" id="{B8D7C535-7F1B-7714-4917-B727B40D2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r="5160"/>
          <a:stretch/>
        </p:blipFill>
        <p:spPr>
          <a:xfrm>
            <a:off x="265661" y="250951"/>
            <a:ext cx="11647878" cy="6006731"/>
          </a:xfrm>
        </p:spPr>
      </p:pic>
    </p:spTree>
    <p:extLst>
      <p:ext uri="{BB962C8B-B14F-4D97-AF65-F5344CB8AC3E}">
        <p14:creationId xmlns:p14="http://schemas.microsoft.com/office/powerpoint/2010/main" val="39408031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FBB836-6C16-AC2F-AF0E-D4EC615B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4E1FE-D8A7-1323-84BC-F33D7A8A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06909D-27A1-9659-873C-65451D91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91</a:t>
            </a:fld>
            <a:endParaRPr lang="de-DE"/>
          </a:p>
        </p:txBody>
      </p:sp>
      <p:pic>
        <p:nvPicPr>
          <p:cNvPr id="15" name="Inhaltsplatzhalter 14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E0C73A63-78A7-4195-530A-F7BB63250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90" y="0"/>
            <a:ext cx="8542020" cy="5976227"/>
          </a:xfrm>
        </p:spPr>
      </p:pic>
    </p:spTree>
    <p:extLst>
      <p:ext uri="{BB962C8B-B14F-4D97-AF65-F5344CB8AC3E}">
        <p14:creationId xmlns:p14="http://schemas.microsoft.com/office/powerpoint/2010/main" val="1900428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FBB836-6C16-AC2F-AF0E-D4EC615B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4E1FE-D8A7-1323-84BC-F33D7A8A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06909D-27A1-9659-873C-65451D91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92</a:t>
            </a:fld>
            <a:endParaRPr lang="de-DE"/>
          </a:p>
        </p:txBody>
      </p:sp>
      <p:pic>
        <p:nvPicPr>
          <p:cNvPr id="8" name="Inhaltsplatzhalter 7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D7C090E3-7CF4-A73E-7116-0C990A93C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4" b="5854"/>
          <a:stretch/>
        </p:blipFill>
        <p:spPr>
          <a:xfrm>
            <a:off x="9004" y="16002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02063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FBB836-6C16-AC2F-AF0E-D4EC615B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4E1FE-D8A7-1323-84BC-F33D7A8A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06909D-27A1-9659-873C-65451D91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93</a:t>
            </a:fld>
            <a:endParaRPr lang="de-DE"/>
          </a:p>
        </p:txBody>
      </p:sp>
      <p:pic>
        <p:nvPicPr>
          <p:cNvPr id="9" name="Inhaltsplatzhalter 8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C3618E60-EFCB-47B1-E493-98CB783E1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31" y="0"/>
            <a:ext cx="12632462" cy="6858000"/>
          </a:xfrm>
        </p:spPr>
      </p:pic>
    </p:spTree>
    <p:extLst>
      <p:ext uri="{BB962C8B-B14F-4D97-AF65-F5344CB8AC3E}">
        <p14:creationId xmlns:p14="http://schemas.microsoft.com/office/powerpoint/2010/main" val="37136723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FBB836-6C16-AC2F-AF0E-D4EC615B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4E1FE-D8A7-1323-84BC-F33D7A8A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06909D-27A1-9659-873C-65451D91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94</a:t>
            </a:fld>
            <a:endParaRPr lang="de-DE"/>
          </a:p>
        </p:txBody>
      </p:sp>
      <p:pic>
        <p:nvPicPr>
          <p:cNvPr id="19" name="Inhaltsplatzhalter 18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D38C2E62-E791-8623-9E1D-23BCFBD8A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" r="-323" b="9594"/>
          <a:stretch/>
        </p:blipFill>
        <p:spPr>
          <a:xfrm>
            <a:off x="-1" y="0"/>
            <a:ext cx="12231445" cy="6858000"/>
          </a:xfrm>
        </p:spPr>
      </p:pic>
    </p:spTree>
    <p:extLst>
      <p:ext uri="{BB962C8B-B14F-4D97-AF65-F5344CB8AC3E}">
        <p14:creationId xmlns:p14="http://schemas.microsoft.com/office/powerpoint/2010/main" val="2128040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FBB836-6C16-AC2F-AF0E-D4EC615B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4E1FE-D8A7-1323-84BC-F33D7A8A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06909D-27A1-9659-873C-65451D91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95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1E01E-370D-D7ED-5757-CAB24F769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0501AF0-49FD-B3B0-1FF1-C5950EDD0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" r="84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569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D122-BE6A-E493-B631-79E49CCC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EB96C-7CE1-EF3B-C5E8-3ABE14904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CF9361-A783-4496-9D1E-9F525E28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96</a:t>
            </a:fld>
            <a:endParaRPr lang="de-DE"/>
          </a:p>
        </p:txBody>
      </p:sp>
      <p:pic>
        <p:nvPicPr>
          <p:cNvPr id="13" name="Grafik 12" descr="Ein Bild, das Text, Schrift, Screenshot, Software enthält.&#10;&#10;Automatisch generierte Beschreibung">
            <a:extLst>
              <a:ext uri="{FF2B5EF4-FFF2-40B4-BE49-F238E27FC236}">
                <a16:creationId xmlns:a16="http://schemas.microsoft.com/office/drawing/2014/main" id="{383CECD1-50DA-458E-AB89-B9A7F0DF7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337"/>
            <a:ext cx="12192000" cy="40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523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D122-BE6A-E493-B631-79E49CCC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EB96C-7CE1-EF3B-C5E8-3ABE14904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6440400"/>
            <a:ext cx="7200000" cy="108000"/>
          </a:xfrm>
        </p:spPr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CF9361-A783-4496-9D1E-9F525E28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97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6BE308-26C5-1988-F24F-E3641119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39" y="0"/>
            <a:ext cx="9569405" cy="61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676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03400C-A75F-0A3B-AD0B-06C7FD2D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859FA1-BC77-70AE-C24E-132BBBFA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98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2E31375-555C-FDB5-9FFF-E87BF2BE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RAPID SERVER-SIDE FULL STACK WEB DEVELOPMENT WITH VIEWCOMPONENTS AND HTMX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24EB744-7E3F-6096-C3AE-C3A245AEAD97}"/>
              </a:ext>
            </a:extLst>
          </p:cNvPr>
          <p:cNvSpPr txBox="1"/>
          <p:nvPr/>
        </p:nvSpPr>
        <p:spPr>
          <a:xfrm>
            <a:off x="819977" y="990936"/>
            <a:ext cx="5851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>
                <a:hlinkClick r:id="rId3"/>
              </a:rPr>
              <a:t>fullstack.tschuehly.de</a:t>
            </a:r>
            <a:endParaRPr lang="de-DE" sz="40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7597B8-6CA2-8450-3B52-63EA89822E9F}"/>
              </a:ext>
            </a:extLst>
          </p:cNvPr>
          <p:cNvSpPr txBox="1"/>
          <p:nvPr/>
        </p:nvSpPr>
        <p:spPr>
          <a:xfrm>
            <a:off x="4945711" y="4515820"/>
            <a:ext cx="71291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>
                <a:hlinkClick r:id="rId4"/>
              </a:rPr>
              <a:t>github.com/</a:t>
            </a:r>
            <a:r>
              <a:rPr lang="de-DE" sz="4000" dirty="0" err="1">
                <a:hlinkClick r:id="rId4"/>
              </a:rPr>
              <a:t>tschuehly</a:t>
            </a:r>
            <a:r>
              <a:rPr lang="de-DE" sz="4000">
                <a:hlinkClick r:id="rId4"/>
              </a:rPr>
              <a:t>/rapid-</a:t>
            </a:r>
            <a:r>
              <a:rPr lang="de-DE" sz="4000" dirty="0" err="1">
                <a:hlinkClick r:id="rId4"/>
              </a:rPr>
              <a:t>fullstack</a:t>
            </a:r>
            <a:r>
              <a:rPr lang="de-DE" sz="4000">
                <a:hlinkClick r:id="rId4"/>
              </a:rPr>
              <a:t>-demo</a:t>
            </a:r>
            <a:endParaRPr lang="de-DE" sz="400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1D9ED93-DE86-82E5-8F70-663B167D2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65" y="222637"/>
            <a:ext cx="3877699" cy="387769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FBC620-25DE-8598-5DDB-C64501E1C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1" y="2078817"/>
            <a:ext cx="3877699" cy="387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727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21C428-C2E9-98A0-70FE-7DA209477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2023-05-18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549853-1D60-EFB5-9532-E816DC76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A4E-9A4F-49A7-B5E6-68940AC9F531}" type="slidenum">
              <a:rPr lang="de-DE" smtClean="0"/>
              <a:t>99</a:t>
            </a:fld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446AA54-9503-A3F7-DBA5-884E7B836F78}"/>
              </a:ext>
            </a:extLst>
          </p:cNvPr>
          <p:cNvSpPr/>
          <p:nvPr/>
        </p:nvSpPr>
        <p:spPr>
          <a:xfrm>
            <a:off x="6782305" y="5595401"/>
            <a:ext cx="2579698" cy="112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261A9C1-5497-10A9-E0EC-7B3127BC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61" y="39110"/>
            <a:ext cx="4644477" cy="67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0616"/>
      </p:ext>
    </p:extLst>
  </p:cSld>
  <p:clrMapOvr>
    <a:masterClrMapping/>
  </p:clrMapOvr>
</p:sld>
</file>

<file path=ppt/theme/theme1.xml><?xml version="1.0" encoding="utf-8"?>
<a:theme xmlns:a="http://schemas.openxmlformats.org/drawingml/2006/main" name="mimacom">
  <a:themeElements>
    <a:clrScheme name="mimacom">
      <a:dk1>
        <a:srgbClr val="1E303A"/>
      </a:dk1>
      <a:lt1>
        <a:sysClr val="window" lastClr="FFFFFF"/>
      </a:lt1>
      <a:dk2>
        <a:srgbClr val="000000"/>
      </a:dk2>
      <a:lt2>
        <a:srgbClr val="FFFFFF"/>
      </a:lt2>
      <a:accent1>
        <a:srgbClr val="B30037"/>
      </a:accent1>
      <a:accent2>
        <a:srgbClr val="006478"/>
      </a:accent2>
      <a:accent3>
        <a:srgbClr val="4B5E67"/>
      </a:accent3>
      <a:accent4>
        <a:srgbClr val="B4C6C8"/>
      </a:accent4>
      <a:accent5>
        <a:srgbClr val="1E303A"/>
      </a:accent5>
      <a:accent6>
        <a:srgbClr val="7E9098"/>
      </a:accent6>
      <a:hlink>
        <a:srgbClr val="006478"/>
      </a:hlink>
      <a:folHlink>
        <a:srgbClr val="006478"/>
      </a:folHlink>
    </a:clrScheme>
    <a:fontScheme name="Myriad Pro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0" id="{FA5078B0-768D-4749-AEC7-16578979B31F}" vid="{B398C450-250E-B140-8B1D-EDB81638AA3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4ECF919833084891A5648C79FBABEF" ma:contentTypeVersion="17" ma:contentTypeDescription="Create a new document." ma:contentTypeScope="" ma:versionID="9de63166727913f51f8531353da40de2">
  <xsd:schema xmlns:xsd="http://www.w3.org/2001/XMLSchema" xmlns:xs="http://www.w3.org/2001/XMLSchema" xmlns:p="http://schemas.microsoft.com/office/2006/metadata/properties" xmlns:ns2="c26a2a70-d223-4d7a-b11c-3c84122b2a04" xmlns:ns3="5e5bb17a-9543-4128-8ebc-979cbc610663" targetNamespace="http://schemas.microsoft.com/office/2006/metadata/properties" ma:root="true" ma:fieldsID="105ac233e2cc7c1f874c1104e5c84c2b" ns2:_="" ns3:_="">
    <xsd:import namespace="c26a2a70-d223-4d7a-b11c-3c84122b2a04"/>
    <xsd:import namespace="5e5bb17a-9543-4128-8ebc-979cbc6106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Datum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6a2a70-d223-4d7a-b11c-3c84122b2a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Datum" ma:index="18" nillable="true" ma:displayName="Datum" ma:format="DateOnly" ma:internalName="Datum">
      <xsd:simpleType>
        <xsd:restriction base="dms:DateTime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0331f73-3310-404b-979e-bd196b10d7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5bb17a-9543-4128-8ebc-979cbc61066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fed6609-eb22-44af-81f6-45d73cd30c21}" ma:internalName="TaxCatchAll" ma:showField="CatchAllData" ma:web="5e5bb17a-9543-4128-8ebc-979cbc6106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um xmlns="c26a2a70-d223-4d7a-b11c-3c84122b2a04" xsi:nil="true"/>
    <TaxCatchAll xmlns="5e5bb17a-9543-4128-8ebc-979cbc610663" xsi:nil="true"/>
    <lcf76f155ced4ddcb4097134ff3c332f xmlns="c26a2a70-d223-4d7a-b11c-3c84122b2a0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AAF0DC-08CE-4171-A7D5-D3664D77B3A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26a2a70-d223-4d7a-b11c-3c84122b2a04"/>
    <ds:schemaRef ds:uri="5e5bb17a-9543-4128-8ebc-979cbc610663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A5A364-DBD8-49B1-A8B0-AEC269E477E9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c26a2a70-d223-4d7a-b11c-3c84122b2a04"/>
    <ds:schemaRef ds:uri="http://schemas.microsoft.com/office/infopath/2007/PartnerControls"/>
    <ds:schemaRef ds:uri="5e5bb17a-9543-4128-8ebc-979cbc61066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4272838-2612-4EE4-A46F-C9E7C9D154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mimacom_ppt_master_en</Template>
  <TotalTime>0</TotalTime>
  <Words>1527</Words>
  <Application>Microsoft Office PowerPoint</Application>
  <PresentationFormat>Breitbild</PresentationFormat>
  <Paragraphs>415</Paragraphs>
  <Slides>101</Slides>
  <Notes>100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101</vt:i4>
      </vt:variant>
    </vt:vector>
  </HeadingPairs>
  <TitlesOfParts>
    <vt:vector size="106" baseType="lpstr">
      <vt:lpstr>Arial</vt:lpstr>
      <vt:lpstr>Book Antiqua</vt:lpstr>
      <vt:lpstr>Calibri</vt:lpstr>
      <vt:lpstr>Myriad Pro</vt:lpstr>
      <vt:lpstr>mimacom</vt:lpstr>
      <vt:lpstr>RAPID SERVER-SIDE FULL STACK WEB DEVELOPMENT WITH VIEWCOMPONENTS AND HTMX</vt:lpstr>
      <vt:lpstr>Thomas Schühly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FRONT-END FRAMEWORKS USAGE OVER TIME</vt:lpstr>
      <vt:lpstr>Single Page Application</vt:lpstr>
      <vt:lpstr>PowerPoint-Präsentation</vt:lpstr>
      <vt:lpstr>PowerPoint-Präsentation</vt:lpstr>
      <vt:lpstr>Tom MacWright</vt:lpstr>
      <vt:lpstr>thoughtworks Technology Radar Vol. 27 </vt:lpstr>
      <vt:lpstr>PowerPoint-Präsentation</vt:lpstr>
      <vt:lpstr>PowerPoint-Präsentation</vt:lpstr>
      <vt:lpstr>The World Wide Web</vt:lpstr>
      <vt:lpstr>PowerPoint-Präsentation</vt:lpstr>
      <vt:lpstr>HATEOAS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Template and Controller are tightly coupled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Software as a Service Startup „Contexte“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mimacom Powerpoint Template Master Layouts &amp; Sample Slides </dc:title>
  <dc:creator>Thomas Schuehly</dc:creator>
  <cp:lastModifiedBy>Thomas Schühly</cp:lastModifiedBy>
  <cp:revision>6</cp:revision>
  <dcterms:created xsi:type="dcterms:W3CDTF">2023-04-02T13:01:15Z</dcterms:created>
  <dcterms:modified xsi:type="dcterms:W3CDTF">2023-05-21T19:16:16Z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0x010100D84ECF919833084891A5648C79FBABEF</vt:lpwstr>
  </property>
</Properties>
</file>